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66" r:id="rId6"/>
    <p:sldId id="267" r:id="rId7"/>
    <p:sldId id="270" r:id="rId8"/>
    <p:sldId id="271" r:id="rId9"/>
    <p:sldId id="260" r:id="rId10"/>
    <p:sldId id="268" r:id="rId11"/>
    <p:sldId id="261" r:id="rId12"/>
    <p:sldId id="265" r:id="rId13"/>
    <p:sldId id="272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44D422-0BEA-49E5-9A20-BE9BC809C4FA}" v="391" dt="2023-05-08T22:48:49.115"/>
    <p1510:client id="{DD53A4FA-C836-43F6-9550-CDA0B18BA671}" v="5" dt="2023-05-08T16:47:03.226"/>
    <p1510:client id="{FF2A1F5D-E0FC-428E-8050-50DC01A661AB}" v="161" dt="2023-05-08T21:16:05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90" autoAdjust="0"/>
  </p:normalViewPr>
  <p:slideViewPr>
    <p:cSldViewPr snapToGrid="0">
      <p:cViewPr>
        <p:scale>
          <a:sx n="76" d="100"/>
          <a:sy n="76" d="100"/>
        </p:scale>
        <p:origin x="510" y="21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Graf" userId="214cd7de723eda17" providerId="Windows Live" clId="Web-{DD53A4FA-C836-43F6-9550-CDA0B18BA671}"/>
    <pc:docChg chg="modSld">
      <pc:chgData name="Tamara Graf" userId="214cd7de723eda17" providerId="Windows Live" clId="Web-{DD53A4FA-C836-43F6-9550-CDA0B18BA671}" dt="2023-05-08T16:47:03.226" v="3"/>
      <pc:docMkLst>
        <pc:docMk/>
      </pc:docMkLst>
      <pc:sldChg chg="modSp">
        <pc:chgData name="Tamara Graf" userId="214cd7de723eda17" providerId="Windows Live" clId="Web-{DD53A4FA-C836-43F6-9550-CDA0B18BA671}" dt="2023-05-08T16:44:01.316" v="1" actId="20577"/>
        <pc:sldMkLst>
          <pc:docMk/>
          <pc:sldMk cId="0" sldId="256"/>
        </pc:sldMkLst>
        <pc:spChg chg="mod">
          <ac:chgData name="Tamara Graf" userId="214cd7de723eda17" providerId="Windows Live" clId="Web-{DD53A4FA-C836-43F6-9550-CDA0B18BA671}" dt="2023-05-08T16:44:01.316" v="1" actId="20577"/>
          <ac:spMkLst>
            <pc:docMk/>
            <pc:sldMk cId="0" sldId="256"/>
            <ac:spMk id="54" creationId="{00000000-0000-0000-0000-000000000000}"/>
          </ac:spMkLst>
        </pc:spChg>
      </pc:sldChg>
      <pc:sldChg chg="modSp">
        <pc:chgData name="Tamara Graf" userId="214cd7de723eda17" providerId="Windows Live" clId="Web-{DD53A4FA-C836-43F6-9550-CDA0B18BA671}" dt="2023-05-08T16:47:03.226" v="3"/>
        <pc:sldMkLst>
          <pc:docMk/>
          <pc:sldMk cId="0" sldId="257"/>
        </pc:sldMkLst>
        <pc:picChg chg="mod modCrop">
          <ac:chgData name="Tamara Graf" userId="214cd7de723eda17" providerId="Windows Live" clId="Web-{DD53A4FA-C836-43F6-9550-CDA0B18BA671}" dt="2023-05-08T16:47:03.226" v="3"/>
          <ac:picMkLst>
            <pc:docMk/>
            <pc:sldMk cId="0" sldId="257"/>
            <ac:picMk id="62" creationId="{00000000-0000-0000-0000-000000000000}"/>
          </ac:picMkLst>
        </pc:picChg>
      </pc:sldChg>
    </pc:docChg>
  </pc:docChgLst>
  <pc:docChgLst>
    <pc:chgData name="Johannes Herzog" userId="9b4eef9c383087b4" providerId="LiveId" clId="{D644D422-0BEA-49E5-9A20-BE9BC809C4FA}"/>
    <pc:docChg chg="undo redo custSel addSld delSld modSld sldOrd modMainMaster">
      <pc:chgData name="Johannes Herzog" userId="9b4eef9c383087b4" providerId="LiveId" clId="{D644D422-0BEA-49E5-9A20-BE9BC809C4FA}" dt="2023-05-08T22:51:02.139" v="4416" actId="2710"/>
      <pc:docMkLst>
        <pc:docMk/>
      </pc:docMkLst>
      <pc:sldChg chg="addSp delSp modSp mod setBg">
        <pc:chgData name="Johannes Herzog" userId="9b4eef9c383087b4" providerId="LiveId" clId="{D644D422-0BEA-49E5-9A20-BE9BC809C4FA}" dt="2023-05-08T22:49:29.479" v="4415" actId="113"/>
        <pc:sldMkLst>
          <pc:docMk/>
          <pc:sldMk cId="0" sldId="256"/>
        </pc:sldMkLst>
        <pc:spChg chg="add mod">
          <ac:chgData name="Johannes Herzog" userId="9b4eef9c383087b4" providerId="LiveId" clId="{D644D422-0BEA-49E5-9A20-BE9BC809C4FA}" dt="2023-05-08T22:40:26.345" v="4027" actId="1076"/>
          <ac:spMkLst>
            <pc:docMk/>
            <pc:sldMk cId="0" sldId="256"/>
            <ac:spMk id="2" creationId="{8395CF14-8FA4-4CF5-D118-7A96390F0D0D}"/>
          </ac:spMkLst>
        </pc:spChg>
        <pc:spChg chg="mod">
          <ac:chgData name="Johannes Herzog" userId="9b4eef9c383087b4" providerId="LiveId" clId="{D644D422-0BEA-49E5-9A20-BE9BC809C4FA}" dt="2023-05-08T22:49:29.479" v="4415" actId="113"/>
          <ac:spMkLst>
            <pc:docMk/>
            <pc:sldMk cId="0" sldId="256"/>
            <ac:spMk id="54" creationId="{00000000-0000-0000-0000-000000000000}"/>
          </ac:spMkLst>
        </pc:spChg>
        <pc:spChg chg="mod">
          <ac:chgData name="Johannes Herzog" userId="9b4eef9c383087b4" providerId="LiveId" clId="{D644D422-0BEA-49E5-9A20-BE9BC809C4FA}" dt="2023-05-08T22:43:37.478" v="4056" actId="207"/>
          <ac:spMkLst>
            <pc:docMk/>
            <pc:sldMk cId="0" sldId="256"/>
            <ac:spMk id="55" creationId="{00000000-0000-0000-0000-000000000000}"/>
          </ac:spMkLst>
        </pc:spChg>
        <pc:picChg chg="add del mod">
          <ac:chgData name="Johannes Herzog" userId="9b4eef9c383087b4" providerId="LiveId" clId="{D644D422-0BEA-49E5-9A20-BE9BC809C4FA}" dt="2023-05-08T22:39:38.836" v="4021" actId="478"/>
          <ac:picMkLst>
            <pc:docMk/>
            <pc:sldMk cId="0" sldId="256"/>
            <ac:picMk id="4" creationId="{32A28EF2-F52B-05F8-78C7-4BBBA807C164}"/>
          </ac:picMkLst>
        </pc:picChg>
        <pc:picChg chg="add del mod ord">
          <ac:chgData name="Johannes Herzog" userId="9b4eef9c383087b4" providerId="LiveId" clId="{D644D422-0BEA-49E5-9A20-BE9BC809C4FA}" dt="2023-05-08T22:41:57.380" v="4036" actId="478"/>
          <ac:picMkLst>
            <pc:docMk/>
            <pc:sldMk cId="0" sldId="256"/>
            <ac:picMk id="6" creationId="{70EF2F0E-35CB-327F-E8A1-5AF8F1DB3A74}"/>
          </ac:picMkLst>
        </pc:picChg>
        <pc:picChg chg="add del mod ord">
          <ac:chgData name="Johannes Herzog" userId="9b4eef9c383087b4" providerId="LiveId" clId="{D644D422-0BEA-49E5-9A20-BE9BC809C4FA}" dt="2023-05-08T22:42:35.543" v="4045" actId="478"/>
          <ac:picMkLst>
            <pc:docMk/>
            <pc:sldMk cId="0" sldId="256"/>
            <ac:picMk id="8" creationId="{5ECEB97F-A1AE-9D12-8E9B-A0D76EE2C4C7}"/>
          </ac:picMkLst>
        </pc:picChg>
        <pc:picChg chg="add del mod ord">
          <ac:chgData name="Johannes Herzog" userId="9b4eef9c383087b4" providerId="LiveId" clId="{D644D422-0BEA-49E5-9A20-BE9BC809C4FA}" dt="2023-05-08T22:43:40.042" v="4062"/>
          <ac:picMkLst>
            <pc:docMk/>
            <pc:sldMk cId="0" sldId="256"/>
            <ac:picMk id="10" creationId="{6147E829-6A50-989F-6F7B-8A421DEFC8E7}"/>
          </ac:picMkLst>
        </pc:picChg>
      </pc:sldChg>
      <pc:sldChg chg="modSp mod">
        <pc:chgData name="Johannes Herzog" userId="9b4eef9c383087b4" providerId="LiveId" clId="{D644D422-0BEA-49E5-9A20-BE9BC809C4FA}" dt="2023-05-08T22:47:12.944" v="4345" actId="14861"/>
        <pc:sldMkLst>
          <pc:docMk/>
          <pc:sldMk cId="0" sldId="257"/>
        </pc:sldMkLst>
        <pc:spChg chg="mod">
          <ac:chgData name="Johannes Herzog" userId="9b4eef9c383087b4" providerId="LiveId" clId="{D644D422-0BEA-49E5-9A20-BE9BC809C4FA}" dt="2023-05-08T22:14:15.033" v="3560" actId="1076"/>
          <ac:spMkLst>
            <pc:docMk/>
            <pc:sldMk cId="0" sldId="257"/>
            <ac:spMk id="2" creationId="{0C9F6DE7-FAE3-88EC-650A-A66DE6ECD2E7}"/>
          </ac:spMkLst>
        </pc:spChg>
        <pc:spChg chg="mod ord">
          <ac:chgData name="Johannes Herzog" userId="9b4eef9c383087b4" providerId="LiveId" clId="{D644D422-0BEA-49E5-9A20-BE9BC809C4FA}" dt="2023-05-08T22:45:20.996" v="4288" actId="167"/>
          <ac:spMkLst>
            <pc:docMk/>
            <pc:sldMk cId="0" sldId="257"/>
            <ac:spMk id="61" creationId="{00000000-0000-0000-0000-000000000000}"/>
          </ac:spMkLst>
        </pc:spChg>
        <pc:picChg chg="mod ord">
          <ac:chgData name="Johannes Herzog" userId="9b4eef9c383087b4" providerId="LiveId" clId="{D644D422-0BEA-49E5-9A20-BE9BC809C4FA}" dt="2023-05-08T22:47:12.944" v="4345" actId="14861"/>
          <ac:picMkLst>
            <pc:docMk/>
            <pc:sldMk cId="0" sldId="257"/>
            <ac:picMk id="62" creationId="{00000000-0000-0000-0000-000000000000}"/>
          </ac:picMkLst>
        </pc:picChg>
      </pc:sldChg>
      <pc:sldChg chg="modSp mod">
        <pc:chgData name="Johannes Herzog" userId="9b4eef9c383087b4" providerId="LiveId" clId="{D644D422-0BEA-49E5-9A20-BE9BC809C4FA}" dt="2023-05-08T22:47:20.638" v="4347" actId="14861"/>
        <pc:sldMkLst>
          <pc:docMk/>
          <pc:sldMk cId="0" sldId="258"/>
        </pc:sldMkLst>
        <pc:spChg chg="mod">
          <ac:chgData name="Johannes Herzog" userId="9b4eef9c383087b4" providerId="LiveId" clId="{D644D422-0BEA-49E5-9A20-BE9BC809C4FA}" dt="2023-05-08T22:14:04.311" v="3558" actId="1076"/>
          <ac:spMkLst>
            <pc:docMk/>
            <pc:sldMk cId="0" sldId="258"/>
            <ac:spMk id="3" creationId="{7F6D4020-8512-EBA0-BD1E-660A68039B3B}"/>
          </ac:spMkLst>
        </pc:spChg>
        <pc:spChg chg="mod">
          <ac:chgData name="Johannes Herzog" userId="9b4eef9c383087b4" providerId="LiveId" clId="{D644D422-0BEA-49E5-9A20-BE9BC809C4FA}" dt="2023-05-08T22:13:33.280" v="3552" actId="108"/>
          <ac:spMkLst>
            <pc:docMk/>
            <pc:sldMk cId="0" sldId="258"/>
            <ac:spMk id="67" creationId="{00000000-0000-0000-0000-000000000000}"/>
          </ac:spMkLst>
        </pc:spChg>
        <pc:spChg chg="mod">
          <ac:chgData name="Johannes Herzog" userId="9b4eef9c383087b4" providerId="LiveId" clId="{D644D422-0BEA-49E5-9A20-BE9BC809C4FA}" dt="2023-05-08T22:20:30.488" v="3748" actId="113"/>
          <ac:spMkLst>
            <pc:docMk/>
            <pc:sldMk cId="0" sldId="258"/>
            <ac:spMk id="68" creationId="{00000000-0000-0000-0000-000000000000}"/>
          </ac:spMkLst>
        </pc:spChg>
        <pc:picChg chg="mod">
          <ac:chgData name="Johannes Herzog" userId="9b4eef9c383087b4" providerId="LiveId" clId="{D644D422-0BEA-49E5-9A20-BE9BC809C4FA}" dt="2023-05-08T22:47:20.638" v="4347" actId="14861"/>
          <ac:picMkLst>
            <pc:docMk/>
            <pc:sldMk cId="0" sldId="258"/>
            <ac:picMk id="2" creationId="{8744146B-C6EE-CD2D-C9DE-0F82024C6B38}"/>
          </ac:picMkLst>
        </pc:picChg>
      </pc:sldChg>
      <pc:sldChg chg="modSp mod ord">
        <pc:chgData name="Johannes Herzog" userId="9b4eef9c383087b4" providerId="LiveId" clId="{D644D422-0BEA-49E5-9A20-BE9BC809C4FA}" dt="2023-05-08T17:49:37.290" v="1838"/>
        <pc:sldMkLst>
          <pc:docMk/>
          <pc:sldMk cId="0" sldId="259"/>
        </pc:sldMkLst>
        <pc:spChg chg="mod">
          <ac:chgData name="Johannes Herzog" userId="9b4eef9c383087b4" providerId="LiveId" clId="{D644D422-0BEA-49E5-9A20-BE9BC809C4FA}" dt="2023-05-08T16:07:09.475" v="0" actId="21"/>
          <ac:spMkLst>
            <pc:docMk/>
            <pc:sldMk cId="0" sldId="259"/>
            <ac:spMk id="75" creationId="{00000000-0000-0000-0000-000000000000}"/>
          </ac:spMkLst>
        </pc:spChg>
      </pc:sldChg>
      <pc:sldChg chg="modSp mod ord modNotesTx">
        <pc:chgData name="Johannes Herzog" userId="9b4eef9c383087b4" providerId="LiveId" clId="{D644D422-0BEA-49E5-9A20-BE9BC809C4FA}" dt="2023-05-08T22:48:47.645" v="4407"/>
        <pc:sldMkLst>
          <pc:docMk/>
          <pc:sldMk cId="0" sldId="260"/>
        </pc:sldMkLst>
        <pc:spChg chg="mod">
          <ac:chgData name="Johannes Herzog" userId="9b4eef9c383087b4" providerId="LiveId" clId="{D644D422-0BEA-49E5-9A20-BE9BC809C4FA}" dt="2023-05-08T18:02:19.162" v="2456" actId="20577"/>
          <ac:spMkLst>
            <pc:docMk/>
            <pc:sldMk cId="0" sldId="260"/>
            <ac:spMk id="80" creationId="{00000000-0000-0000-0000-000000000000}"/>
          </ac:spMkLst>
        </pc:spChg>
        <pc:spChg chg="mod">
          <ac:chgData name="Johannes Herzog" userId="9b4eef9c383087b4" providerId="LiveId" clId="{D644D422-0BEA-49E5-9A20-BE9BC809C4FA}" dt="2023-05-08T22:22:49.325" v="3762" actId="113"/>
          <ac:spMkLst>
            <pc:docMk/>
            <pc:sldMk cId="0" sldId="260"/>
            <ac:spMk id="81" creationId="{00000000-0000-0000-0000-000000000000}"/>
          </ac:spMkLst>
        </pc:spChg>
        <pc:picChg chg="mod">
          <ac:chgData name="Johannes Herzog" userId="9b4eef9c383087b4" providerId="LiveId" clId="{D644D422-0BEA-49E5-9A20-BE9BC809C4FA}" dt="2023-05-08T22:48:31.282" v="4394" actId="14861"/>
          <ac:picMkLst>
            <pc:docMk/>
            <pc:sldMk cId="0" sldId="260"/>
            <ac:picMk id="82" creationId="{00000000-0000-0000-0000-000000000000}"/>
          </ac:picMkLst>
        </pc:picChg>
        <pc:picChg chg="mod">
          <ac:chgData name="Johannes Herzog" userId="9b4eef9c383087b4" providerId="LiveId" clId="{D644D422-0BEA-49E5-9A20-BE9BC809C4FA}" dt="2023-05-08T22:48:47.645" v="4407"/>
          <ac:picMkLst>
            <pc:docMk/>
            <pc:sldMk cId="0" sldId="260"/>
            <ac:picMk id="83" creationId="{00000000-0000-0000-0000-000000000000}"/>
          </ac:picMkLst>
        </pc:picChg>
      </pc:sldChg>
      <pc:sldChg chg="modSp mod">
        <pc:chgData name="Johannes Herzog" userId="9b4eef9c383087b4" providerId="LiveId" clId="{D644D422-0BEA-49E5-9A20-BE9BC809C4FA}" dt="2023-05-08T22:51:02.139" v="4416" actId="2710"/>
        <pc:sldMkLst>
          <pc:docMk/>
          <pc:sldMk cId="0" sldId="261"/>
        </pc:sldMkLst>
        <pc:spChg chg="mod">
          <ac:chgData name="Johannes Herzog" userId="9b4eef9c383087b4" providerId="LiveId" clId="{D644D422-0BEA-49E5-9A20-BE9BC809C4FA}" dt="2023-05-08T22:51:02.139" v="4416" actId="2710"/>
          <ac:spMkLst>
            <pc:docMk/>
            <pc:sldMk cId="0" sldId="261"/>
            <ac:spMk id="89" creationId="{00000000-0000-0000-0000-000000000000}"/>
          </ac:spMkLst>
        </pc:spChg>
      </pc:sldChg>
      <pc:sldChg chg="addSp modSp new del mod ord modNotesTx">
        <pc:chgData name="Johannes Herzog" userId="9b4eef9c383087b4" providerId="LiveId" clId="{D644D422-0BEA-49E5-9A20-BE9BC809C4FA}" dt="2023-05-08T21:50:10.266" v="3149" actId="47"/>
        <pc:sldMkLst>
          <pc:docMk/>
          <pc:sldMk cId="92078460" sldId="262"/>
        </pc:sldMkLst>
        <pc:spChg chg="mod">
          <ac:chgData name="Johannes Herzog" userId="9b4eef9c383087b4" providerId="LiveId" clId="{D644D422-0BEA-49E5-9A20-BE9BC809C4FA}" dt="2023-05-08T16:22:27.090" v="393" actId="20577"/>
          <ac:spMkLst>
            <pc:docMk/>
            <pc:sldMk cId="92078460" sldId="262"/>
            <ac:spMk id="2" creationId="{DD67E1AD-2550-2F88-EF92-1413CC22E3A2}"/>
          </ac:spMkLst>
        </pc:spChg>
        <pc:spChg chg="mod">
          <ac:chgData name="Johannes Herzog" userId="9b4eef9c383087b4" providerId="LiveId" clId="{D644D422-0BEA-49E5-9A20-BE9BC809C4FA}" dt="2023-05-08T16:08:04.262" v="32" actId="20577"/>
          <ac:spMkLst>
            <pc:docMk/>
            <pc:sldMk cId="92078460" sldId="262"/>
            <ac:spMk id="3" creationId="{F1BA5E48-C3D0-F04C-0CF4-564D1B29C4F4}"/>
          </ac:spMkLst>
        </pc:spChg>
        <pc:spChg chg="add mod">
          <ac:chgData name="Johannes Herzog" userId="9b4eef9c383087b4" providerId="LiveId" clId="{D644D422-0BEA-49E5-9A20-BE9BC809C4FA}" dt="2023-05-08T16:21:49.815" v="351" actId="20577"/>
          <ac:spMkLst>
            <pc:docMk/>
            <pc:sldMk cId="92078460" sldId="262"/>
            <ac:spMk id="4" creationId="{2CAB61AE-3544-5BA3-35CB-8CB156705538}"/>
          </ac:spMkLst>
        </pc:spChg>
        <pc:picChg chg="add mod">
          <ac:chgData name="Johannes Herzog" userId="9b4eef9c383087b4" providerId="LiveId" clId="{D644D422-0BEA-49E5-9A20-BE9BC809C4FA}" dt="2023-05-08T16:19:58.072" v="313" actId="1076"/>
          <ac:picMkLst>
            <pc:docMk/>
            <pc:sldMk cId="92078460" sldId="262"/>
            <ac:picMk id="1026" creationId="{39A2BB4A-CCE0-EA68-1A19-81CAB4B0783F}"/>
          </ac:picMkLst>
        </pc:picChg>
        <pc:picChg chg="add mod">
          <ac:chgData name="Johannes Herzog" userId="9b4eef9c383087b4" providerId="LiveId" clId="{D644D422-0BEA-49E5-9A20-BE9BC809C4FA}" dt="2023-05-08T16:20:15.291" v="315" actId="1076"/>
          <ac:picMkLst>
            <pc:docMk/>
            <pc:sldMk cId="92078460" sldId="262"/>
            <ac:picMk id="1028" creationId="{5C8C1DC6-2B91-CD95-3B7F-AD3F7DAEDF45}"/>
          </ac:picMkLst>
        </pc:picChg>
      </pc:sldChg>
      <pc:sldChg chg="modSp new del mod">
        <pc:chgData name="Johannes Herzog" userId="9b4eef9c383087b4" providerId="LiveId" clId="{D644D422-0BEA-49E5-9A20-BE9BC809C4FA}" dt="2023-05-08T17:48:15.696" v="1836" actId="47"/>
        <pc:sldMkLst>
          <pc:docMk/>
          <pc:sldMk cId="436148687" sldId="263"/>
        </pc:sldMkLst>
        <pc:spChg chg="mod">
          <ac:chgData name="Johannes Herzog" userId="9b4eef9c383087b4" providerId="LiveId" clId="{D644D422-0BEA-49E5-9A20-BE9BC809C4FA}" dt="2023-05-08T16:38:38.135" v="844" actId="21"/>
          <ac:spMkLst>
            <pc:docMk/>
            <pc:sldMk cId="436148687" sldId="263"/>
            <ac:spMk id="2" creationId="{49DD869D-0B1D-8211-5D4E-F82627C0A29F}"/>
          </ac:spMkLst>
        </pc:spChg>
        <pc:spChg chg="mod">
          <ac:chgData name="Johannes Herzog" userId="9b4eef9c383087b4" providerId="LiveId" clId="{D644D422-0BEA-49E5-9A20-BE9BC809C4FA}" dt="2023-05-08T16:38:29.573" v="841"/>
          <ac:spMkLst>
            <pc:docMk/>
            <pc:sldMk cId="436148687" sldId="263"/>
            <ac:spMk id="3" creationId="{A7D946EA-11FF-47E8-6925-0EB7786A763F}"/>
          </ac:spMkLst>
        </pc:spChg>
      </pc:sldChg>
      <pc:sldChg chg="modSp new del mod ord">
        <pc:chgData name="Johannes Herzog" userId="9b4eef9c383087b4" providerId="LiveId" clId="{D644D422-0BEA-49E5-9A20-BE9BC809C4FA}" dt="2023-05-08T17:48:13.970" v="1835" actId="47"/>
        <pc:sldMkLst>
          <pc:docMk/>
          <pc:sldMk cId="3864770182" sldId="264"/>
        </pc:sldMkLst>
        <pc:spChg chg="mod">
          <ac:chgData name="Johannes Herzog" userId="9b4eef9c383087b4" providerId="LiveId" clId="{D644D422-0BEA-49E5-9A20-BE9BC809C4FA}" dt="2023-05-08T16:38:47.335" v="849" actId="27636"/>
          <ac:spMkLst>
            <pc:docMk/>
            <pc:sldMk cId="3864770182" sldId="264"/>
            <ac:spMk id="2" creationId="{2F3ED7F2-5987-0592-39A8-129491AC49F2}"/>
          </ac:spMkLst>
        </pc:spChg>
        <pc:spChg chg="mod">
          <ac:chgData name="Johannes Herzog" userId="9b4eef9c383087b4" providerId="LiveId" clId="{D644D422-0BEA-49E5-9A20-BE9BC809C4FA}" dt="2023-05-08T16:39:14.108" v="899" actId="20577"/>
          <ac:spMkLst>
            <pc:docMk/>
            <pc:sldMk cId="3864770182" sldId="264"/>
            <ac:spMk id="3" creationId="{2E39F4E0-A8D6-D433-E36B-DE7F4407DA7C}"/>
          </ac:spMkLst>
        </pc:spChg>
      </pc:sldChg>
      <pc:sldChg chg="modSp new mod">
        <pc:chgData name="Johannes Herzog" userId="9b4eef9c383087b4" providerId="LiveId" clId="{D644D422-0BEA-49E5-9A20-BE9BC809C4FA}" dt="2023-05-08T22:34:00.277" v="3892" actId="1076"/>
        <pc:sldMkLst>
          <pc:docMk/>
          <pc:sldMk cId="2951796024" sldId="265"/>
        </pc:sldMkLst>
        <pc:spChg chg="mod">
          <ac:chgData name="Johannes Herzog" userId="9b4eef9c383087b4" providerId="LiveId" clId="{D644D422-0BEA-49E5-9A20-BE9BC809C4FA}" dt="2023-05-08T16:39:24.531" v="912" actId="20577"/>
          <ac:spMkLst>
            <pc:docMk/>
            <pc:sldMk cId="2951796024" sldId="265"/>
            <ac:spMk id="2" creationId="{F4A6A557-4242-2EF4-2979-7F4AC039C417}"/>
          </ac:spMkLst>
        </pc:spChg>
        <pc:spChg chg="mod">
          <ac:chgData name="Johannes Herzog" userId="9b4eef9c383087b4" providerId="LiveId" clId="{D644D422-0BEA-49E5-9A20-BE9BC809C4FA}" dt="2023-05-08T22:34:00.277" v="3892" actId="1076"/>
          <ac:spMkLst>
            <pc:docMk/>
            <pc:sldMk cId="2951796024" sldId="265"/>
            <ac:spMk id="3" creationId="{AFB00B12-1004-A8DB-073E-A86858F60F9D}"/>
          </ac:spMkLst>
        </pc:spChg>
      </pc:sldChg>
      <pc:sldChg chg="modSp new mod modNotesTx">
        <pc:chgData name="Johannes Herzog" userId="9b4eef9c383087b4" providerId="LiveId" clId="{D644D422-0BEA-49E5-9A20-BE9BC809C4FA}" dt="2023-05-08T22:21:03.317" v="3753" actId="27636"/>
        <pc:sldMkLst>
          <pc:docMk/>
          <pc:sldMk cId="2276942" sldId="266"/>
        </pc:sldMkLst>
        <pc:spChg chg="mod">
          <ac:chgData name="Johannes Herzog" userId="9b4eef9c383087b4" providerId="LiveId" clId="{D644D422-0BEA-49E5-9A20-BE9BC809C4FA}" dt="2023-05-08T18:01:12.678" v="2442" actId="20577"/>
          <ac:spMkLst>
            <pc:docMk/>
            <pc:sldMk cId="2276942" sldId="266"/>
            <ac:spMk id="2" creationId="{61A005AF-282D-D8EE-29C8-5472BC3A8DF2}"/>
          </ac:spMkLst>
        </pc:spChg>
        <pc:spChg chg="mod">
          <ac:chgData name="Johannes Herzog" userId="9b4eef9c383087b4" providerId="LiveId" clId="{D644D422-0BEA-49E5-9A20-BE9BC809C4FA}" dt="2023-05-08T22:21:03.317" v="3753" actId="27636"/>
          <ac:spMkLst>
            <pc:docMk/>
            <pc:sldMk cId="2276942" sldId="266"/>
            <ac:spMk id="3" creationId="{C7E6FD65-C0DD-8BA1-DA88-79D854072CEF}"/>
          </ac:spMkLst>
        </pc:spChg>
      </pc:sldChg>
      <pc:sldChg chg="addSp delSp modSp new mod setBg modNotesTx">
        <pc:chgData name="Johannes Herzog" userId="9b4eef9c383087b4" providerId="LiveId" clId="{D644D422-0BEA-49E5-9A20-BE9BC809C4FA}" dt="2023-05-08T22:47:52.510" v="4376" actId="1076"/>
        <pc:sldMkLst>
          <pc:docMk/>
          <pc:sldMk cId="632812664" sldId="267"/>
        </pc:sldMkLst>
        <pc:spChg chg="mod">
          <ac:chgData name="Johannes Herzog" userId="9b4eef9c383087b4" providerId="LiveId" clId="{D644D422-0BEA-49E5-9A20-BE9BC809C4FA}" dt="2023-05-08T17:31:32.440" v="1405" actId="27636"/>
          <ac:spMkLst>
            <pc:docMk/>
            <pc:sldMk cId="632812664" sldId="267"/>
            <ac:spMk id="2" creationId="{4E61F822-B3F8-9242-1068-6940F9005326}"/>
          </ac:spMkLst>
        </pc:spChg>
        <pc:spChg chg="del mod">
          <ac:chgData name="Johannes Herzog" userId="9b4eef9c383087b4" providerId="LiveId" clId="{D644D422-0BEA-49E5-9A20-BE9BC809C4FA}" dt="2023-05-08T17:33:38.931" v="1443" actId="21"/>
          <ac:spMkLst>
            <pc:docMk/>
            <pc:sldMk cId="632812664" sldId="267"/>
            <ac:spMk id="3" creationId="{CFA7D439-87B7-BAAE-F467-1356E13E0D77}"/>
          </ac:spMkLst>
        </pc:spChg>
        <pc:spChg chg="add del mod">
          <ac:chgData name="Johannes Herzog" userId="9b4eef9c383087b4" providerId="LiveId" clId="{D644D422-0BEA-49E5-9A20-BE9BC809C4FA}" dt="2023-05-08T17:33:43.236" v="1446"/>
          <ac:spMkLst>
            <pc:docMk/>
            <pc:sldMk cId="632812664" sldId="267"/>
            <ac:spMk id="6" creationId="{E97ABB06-25B8-16D8-110D-710327C7CC39}"/>
          </ac:spMkLst>
        </pc:spChg>
        <pc:spChg chg="add mod">
          <ac:chgData name="Johannes Herzog" userId="9b4eef9c383087b4" providerId="LiveId" clId="{D644D422-0BEA-49E5-9A20-BE9BC809C4FA}" dt="2023-05-08T21:22:14.879" v="2990" actId="20577"/>
          <ac:spMkLst>
            <pc:docMk/>
            <pc:sldMk cId="632812664" sldId="267"/>
            <ac:spMk id="7" creationId="{6E22C30D-F43C-4AA0-E277-B2AC6633FE37}"/>
          </ac:spMkLst>
        </pc:spChg>
        <pc:picChg chg="add del mod ord modCrop">
          <ac:chgData name="Johannes Herzog" userId="9b4eef9c383087b4" providerId="LiveId" clId="{D644D422-0BEA-49E5-9A20-BE9BC809C4FA}" dt="2023-05-08T17:36:18.440" v="1480" actId="478"/>
          <ac:picMkLst>
            <pc:docMk/>
            <pc:sldMk cId="632812664" sldId="267"/>
            <ac:picMk id="4" creationId="{2DE45AFA-221C-A443-3BCB-3748A3E53FBF}"/>
          </ac:picMkLst>
        </pc:picChg>
        <pc:picChg chg="add del mod modCrop">
          <ac:chgData name="Johannes Herzog" userId="9b4eef9c383087b4" providerId="LiveId" clId="{D644D422-0BEA-49E5-9A20-BE9BC809C4FA}" dt="2023-05-08T17:36:19.995" v="1481" actId="478"/>
          <ac:picMkLst>
            <pc:docMk/>
            <pc:sldMk cId="632812664" sldId="267"/>
            <ac:picMk id="8" creationId="{4FB6FF6E-4F21-53D7-2F06-525C32ED87FF}"/>
          </ac:picMkLst>
        </pc:picChg>
        <pc:picChg chg="add mod">
          <ac:chgData name="Johannes Herzog" userId="9b4eef9c383087b4" providerId="LiveId" clId="{D644D422-0BEA-49E5-9A20-BE9BC809C4FA}" dt="2023-05-08T22:47:52.510" v="4376" actId="1076"/>
          <ac:picMkLst>
            <pc:docMk/>
            <pc:sldMk cId="632812664" sldId="267"/>
            <ac:picMk id="9" creationId="{A3A1C8F2-4853-1DD3-A718-DCD35A33937D}"/>
          </ac:picMkLst>
        </pc:picChg>
      </pc:sldChg>
      <pc:sldChg chg="addSp delSp modSp new mod ord modNotesTx">
        <pc:chgData name="Johannes Herzog" userId="9b4eef9c383087b4" providerId="LiveId" clId="{D644D422-0BEA-49E5-9A20-BE9BC809C4FA}" dt="2023-05-08T22:48:55.765" v="4413" actId="14861"/>
        <pc:sldMkLst>
          <pc:docMk/>
          <pc:sldMk cId="2385219282" sldId="268"/>
        </pc:sldMkLst>
        <pc:spChg chg="mod">
          <ac:chgData name="Johannes Herzog" userId="9b4eef9c383087b4" providerId="LiveId" clId="{D644D422-0BEA-49E5-9A20-BE9BC809C4FA}" dt="2023-05-08T18:13:32.607" v="2902" actId="1076"/>
          <ac:spMkLst>
            <pc:docMk/>
            <pc:sldMk cId="2385219282" sldId="268"/>
            <ac:spMk id="2" creationId="{25FD2F77-1BEB-4D07-A33C-21C73F8D676E}"/>
          </ac:spMkLst>
        </pc:spChg>
        <pc:spChg chg="del mod">
          <ac:chgData name="Johannes Herzog" userId="9b4eef9c383087b4" providerId="LiveId" clId="{D644D422-0BEA-49E5-9A20-BE9BC809C4FA}" dt="2023-05-08T17:47:20.659" v="1827" actId="478"/>
          <ac:spMkLst>
            <pc:docMk/>
            <pc:sldMk cId="2385219282" sldId="268"/>
            <ac:spMk id="3" creationId="{1EA1C621-A8CF-3C00-8846-A97202BD6315}"/>
          </ac:spMkLst>
        </pc:spChg>
        <pc:spChg chg="add del mod">
          <ac:chgData name="Johannes Herzog" userId="9b4eef9c383087b4" providerId="LiveId" clId="{D644D422-0BEA-49E5-9A20-BE9BC809C4FA}" dt="2023-05-08T17:47:24.714" v="1828" actId="478"/>
          <ac:spMkLst>
            <pc:docMk/>
            <pc:sldMk cId="2385219282" sldId="268"/>
            <ac:spMk id="6" creationId="{B707F04E-8D89-9151-A81C-AE06CA23544E}"/>
          </ac:spMkLst>
        </pc:spChg>
        <pc:picChg chg="add mod">
          <ac:chgData name="Johannes Herzog" userId="9b4eef9c383087b4" providerId="LiveId" clId="{D644D422-0BEA-49E5-9A20-BE9BC809C4FA}" dt="2023-05-08T22:48:55.765" v="4413" actId="14861"/>
          <ac:picMkLst>
            <pc:docMk/>
            <pc:sldMk cId="2385219282" sldId="268"/>
            <ac:picMk id="4" creationId="{CCBE914C-3315-C524-1D5C-B4EAECAE4E13}"/>
          </ac:picMkLst>
        </pc:picChg>
      </pc:sldChg>
      <pc:sldChg chg="addSp delSp modSp new mod ord modNotesTx">
        <pc:chgData name="Johannes Herzog" userId="9b4eef9c383087b4" providerId="LiveId" clId="{D644D422-0BEA-49E5-9A20-BE9BC809C4FA}" dt="2023-05-08T22:47:02.277" v="4326" actId="14861"/>
        <pc:sldMkLst>
          <pc:docMk/>
          <pc:sldMk cId="327569848" sldId="269"/>
        </pc:sldMkLst>
        <pc:spChg chg="mod">
          <ac:chgData name="Johannes Herzog" userId="9b4eef9c383087b4" providerId="LiveId" clId="{D644D422-0BEA-49E5-9A20-BE9BC809C4FA}" dt="2023-05-08T18:01:06.893" v="2438" actId="20577"/>
          <ac:spMkLst>
            <pc:docMk/>
            <pc:sldMk cId="327569848" sldId="269"/>
            <ac:spMk id="2" creationId="{2FC3C68F-2038-F1FE-3629-04FF2D453260}"/>
          </ac:spMkLst>
        </pc:spChg>
        <pc:spChg chg="mod">
          <ac:chgData name="Johannes Herzog" userId="9b4eef9c383087b4" providerId="LiveId" clId="{D644D422-0BEA-49E5-9A20-BE9BC809C4FA}" dt="2023-05-08T22:20:41.338" v="3751" actId="27636"/>
          <ac:spMkLst>
            <pc:docMk/>
            <pc:sldMk cId="327569848" sldId="269"/>
            <ac:spMk id="3" creationId="{67B08C1B-AAB6-08C4-BB9F-C80697693CAD}"/>
          </ac:spMkLst>
        </pc:spChg>
        <pc:spChg chg="add mod ord">
          <ac:chgData name="Johannes Herzog" userId="9b4eef9c383087b4" providerId="LiveId" clId="{D644D422-0BEA-49E5-9A20-BE9BC809C4FA}" dt="2023-05-08T22:46:49.176" v="4300" actId="166"/>
          <ac:spMkLst>
            <pc:docMk/>
            <pc:sldMk cId="327569848" sldId="269"/>
            <ac:spMk id="4" creationId="{20127BAC-9A6D-61F9-AFC1-BF853F5EE9E8}"/>
          </ac:spMkLst>
        </pc:spChg>
        <pc:picChg chg="add del mod">
          <ac:chgData name="Johannes Herzog" userId="9b4eef9c383087b4" providerId="LiveId" clId="{D644D422-0BEA-49E5-9A20-BE9BC809C4FA}" dt="2023-05-08T18:20:30.938" v="2911" actId="478"/>
          <ac:picMkLst>
            <pc:docMk/>
            <pc:sldMk cId="327569848" sldId="269"/>
            <ac:picMk id="5" creationId="{FB15DBCB-ADDA-21A6-39C8-D809994BDFC9}"/>
          </ac:picMkLst>
        </pc:picChg>
        <pc:picChg chg="add mod">
          <ac:chgData name="Johannes Herzog" userId="9b4eef9c383087b4" providerId="LiveId" clId="{D644D422-0BEA-49E5-9A20-BE9BC809C4FA}" dt="2023-05-08T22:47:02.277" v="4326" actId="14861"/>
          <ac:picMkLst>
            <pc:docMk/>
            <pc:sldMk cId="327569848" sldId="269"/>
            <ac:picMk id="7" creationId="{D38CD2CA-014F-383C-FEB2-004F1B3AB977}"/>
          </ac:picMkLst>
        </pc:picChg>
      </pc:sldChg>
      <pc:sldChg chg="modSp new del mod">
        <pc:chgData name="Johannes Herzog" userId="9b4eef9c383087b4" providerId="LiveId" clId="{D644D422-0BEA-49E5-9A20-BE9BC809C4FA}" dt="2023-05-08T17:54:22.117" v="1853" actId="680"/>
        <pc:sldMkLst>
          <pc:docMk/>
          <pc:sldMk cId="485695345" sldId="269"/>
        </pc:sldMkLst>
        <pc:spChg chg="mod">
          <ac:chgData name="Johannes Herzog" userId="9b4eef9c383087b4" providerId="LiveId" clId="{D644D422-0BEA-49E5-9A20-BE9BC809C4FA}" dt="2023-05-08T17:54:21.556" v="1852"/>
          <ac:spMkLst>
            <pc:docMk/>
            <pc:sldMk cId="485695345" sldId="269"/>
            <ac:spMk id="3" creationId="{F9AD75F4-417B-606B-970E-120075E7E17A}"/>
          </ac:spMkLst>
        </pc:spChg>
      </pc:sldChg>
      <pc:sldChg chg="addSp modSp new mod ord modNotesTx">
        <pc:chgData name="Johannes Herzog" userId="9b4eef9c383087b4" providerId="LiveId" clId="{D644D422-0BEA-49E5-9A20-BE9BC809C4FA}" dt="2023-05-08T22:48:07.622" v="4390" actId="14861"/>
        <pc:sldMkLst>
          <pc:docMk/>
          <pc:sldMk cId="2670153001" sldId="270"/>
        </pc:sldMkLst>
        <pc:spChg chg="mod">
          <ac:chgData name="Johannes Herzog" userId="9b4eef9c383087b4" providerId="LiveId" clId="{D644D422-0BEA-49E5-9A20-BE9BC809C4FA}" dt="2023-05-08T18:02:44.286" v="2498" actId="20577"/>
          <ac:spMkLst>
            <pc:docMk/>
            <pc:sldMk cId="2670153001" sldId="270"/>
            <ac:spMk id="2" creationId="{11E60408-8B2C-93F3-AB3B-6EBC8D42AAD6}"/>
          </ac:spMkLst>
        </pc:spChg>
        <pc:spChg chg="mod">
          <ac:chgData name="Johannes Herzog" userId="9b4eef9c383087b4" providerId="LiveId" clId="{D644D422-0BEA-49E5-9A20-BE9BC809C4FA}" dt="2023-05-08T22:22:08.104" v="3757" actId="113"/>
          <ac:spMkLst>
            <pc:docMk/>
            <pc:sldMk cId="2670153001" sldId="270"/>
            <ac:spMk id="3" creationId="{59226547-F3E3-E442-C129-9F29F00BDF51}"/>
          </ac:spMkLst>
        </pc:spChg>
        <pc:spChg chg="add mod">
          <ac:chgData name="Johannes Herzog" userId="9b4eef9c383087b4" providerId="LiveId" clId="{D644D422-0BEA-49E5-9A20-BE9BC809C4FA}" dt="2023-05-08T22:22:27.971" v="3760" actId="1076"/>
          <ac:spMkLst>
            <pc:docMk/>
            <pc:sldMk cId="2670153001" sldId="270"/>
            <ac:spMk id="4" creationId="{12B8689B-AA0C-A98A-FF60-B706B88B19DB}"/>
          </ac:spMkLst>
        </pc:spChg>
        <pc:picChg chg="add mod ord">
          <ac:chgData name="Johannes Herzog" userId="9b4eef9c383087b4" providerId="LiveId" clId="{D644D422-0BEA-49E5-9A20-BE9BC809C4FA}" dt="2023-05-08T22:48:07.622" v="4390" actId="14861"/>
          <ac:picMkLst>
            <pc:docMk/>
            <pc:sldMk cId="2670153001" sldId="270"/>
            <ac:picMk id="5" creationId="{6020151E-D1F3-BE53-502A-9638612ADFE9}"/>
          </ac:picMkLst>
        </pc:picChg>
      </pc:sldChg>
      <pc:sldChg chg="addSp modSp new mod modNotesTx">
        <pc:chgData name="Johannes Herzog" userId="9b4eef9c383087b4" providerId="LiveId" clId="{D644D422-0BEA-49E5-9A20-BE9BC809C4FA}" dt="2023-05-08T21:49:33.908" v="3148" actId="113"/>
        <pc:sldMkLst>
          <pc:docMk/>
          <pc:sldMk cId="4059807160" sldId="271"/>
        </pc:sldMkLst>
        <pc:spChg chg="mod">
          <ac:chgData name="Johannes Herzog" userId="9b4eef9c383087b4" providerId="LiveId" clId="{D644D422-0BEA-49E5-9A20-BE9BC809C4FA}" dt="2023-05-08T18:23:48.010" v="2914" actId="27636"/>
          <ac:spMkLst>
            <pc:docMk/>
            <pc:sldMk cId="4059807160" sldId="271"/>
            <ac:spMk id="2" creationId="{AEF90672-AFDC-A067-1ADE-9D1EB82B4EED}"/>
          </ac:spMkLst>
        </pc:spChg>
        <pc:spChg chg="mod">
          <ac:chgData name="Johannes Herzog" userId="9b4eef9c383087b4" providerId="LiveId" clId="{D644D422-0BEA-49E5-9A20-BE9BC809C4FA}" dt="2023-05-08T18:11:57.672" v="2897" actId="1076"/>
          <ac:spMkLst>
            <pc:docMk/>
            <pc:sldMk cId="4059807160" sldId="271"/>
            <ac:spMk id="3" creationId="{EEA518D9-40BE-6B20-2D5C-2079E1EF1AAC}"/>
          </ac:spMkLst>
        </pc:spChg>
        <pc:picChg chg="add mod">
          <ac:chgData name="Johannes Herzog" userId="9b4eef9c383087b4" providerId="LiveId" clId="{D644D422-0BEA-49E5-9A20-BE9BC809C4FA}" dt="2023-05-08T18:11:46.922" v="2894" actId="14100"/>
          <ac:picMkLst>
            <pc:docMk/>
            <pc:sldMk cId="4059807160" sldId="271"/>
            <ac:picMk id="5" creationId="{42C88868-FD6C-3E19-D9BC-FAE49544D67D}"/>
          </ac:picMkLst>
        </pc:picChg>
      </pc:sldChg>
      <pc:sldChg chg="delSp modSp new mod">
        <pc:chgData name="Johannes Herzog" userId="9b4eef9c383087b4" providerId="LiveId" clId="{D644D422-0BEA-49E5-9A20-BE9BC809C4FA}" dt="2023-05-08T22:34:25.533" v="3933" actId="20577"/>
        <pc:sldMkLst>
          <pc:docMk/>
          <pc:sldMk cId="316289468" sldId="272"/>
        </pc:sldMkLst>
        <pc:spChg chg="del">
          <ac:chgData name="Johannes Herzog" userId="9b4eef9c383087b4" providerId="LiveId" clId="{D644D422-0BEA-49E5-9A20-BE9BC809C4FA}" dt="2023-05-08T22:34:17.497" v="3924" actId="478"/>
          <ac:spMkLst>
            <pc:docMk/>
            <pc:sldMk cId="316289468" sldId="272"/>
            <ac:spMk id="2" creationId="{2147AEE8-2087-2C24-39EE-6F5EA6CC5A5A}"/>
          </ac:spMkLst>
        </pc:spChg>
        <pc:spChg chg="mod">
          <ac:chgData name="Johannes Herzog" userId="9b4eef9c383087b4" providerId="LiveId" clId="{D644D422-0BEA-49E5-9A20-BE9BC809C4FA}" dt="2023-05-08T22:34:25.533" v="3933" actId="20577"/>
          <ac:spMkLst>
            <pc:docMk/>
            <pc:sldMk cId="316289468" sldId="272"/>
            <ac:spMk id="3" creationId="{1D249D6A-F92F-C4B5-2267-3D7D15B01F55}"/>
          </ac:spMkLst>
        </pc:spChg>
      </pc:sldChg>
      <pc:sldMasterChg chg="setBg modSldLayout">
        <pc:chgData name="Johannes Herzog" userId="9b4eef9c383087b4" providerId="LiveId" clId="{D644D422-0BEA-49E5-9A20-BE9BC809C4FA}" dt="2023-05-08T22:46:30.319" v="4298"/>
        <pc:sldMasterMkLst>
          <pc:docMk/>
          <pc:sldMasterMk cId="0" sldId="2147483659"/>
        </pc:sldMasterMkLst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48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49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50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51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52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53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54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55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56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57"/>
          </pc:sldLayoutMkLst>
        </pc:sldLayoutChg>
        <pc:sldLayoutChg chg="setBg">
          <pc:chgData name="Johannes Herzog" userId="9b4eef9c383087b4" providerId="LiveId" clId="{D644D422-0BEA-49E5-9A20-BE9BC809C4FA}" dt="2023-05-08T22:46:30.319" v="4298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Tamara Graf" userId="214cd7de723eda17" providerId="Windows Live" clId="Web-{FF2A1F5D-E0FC-428E-8050-50DC01A661AB}"/>
    <pc:docChg chg="delSld modSld">
      <pc:chgData name="Tamara Graf" userId="214cd7de723eda17" providerId="Windows Live" clId="Web-{FF2A1F5D-E0FC-428E-8050-50DC01A661AB}" dt="2023-05-08T21:16:04.291" v="157" actId="20577"/>
      <pc:docMkLst>
        <pc:docMk/>
      </pc:docMkLst>
      <pc:sldChg chg="addSp modSp">
        <pc:chgData name="Tamara Graf" userId="214cd7de723eda17" providerId="Windows Live" clId="Web-{FF2A1F5D-E0FC-428E-8050-50DC01A661AB}" dt="2023-05-08T21:11:12.895" v="129" actId="14100"/>
        <pc:sldMkLst>
          <pc:docMk/>
          <pc:sldMk cId="0" sldId="257"/>
        </pc:sldMkLst>
        <pc:spChg chg="add mod">
          <ac:chgData name="Tamara Graf" userId="214cd7de723eda17" providerId="Windows Live" clId="Web-{FF2A1F5D-E0FC-428E-8050-50DC01A661AB}" dt="2023-05-08T21:11:12.895" v="129" actId="14100"/>
          <ac:spMkLst>
            <pc:docMk/>
            <pc:sldMk cId="0" sldId="257"/>
            <ac:spMk id="2" creationId="{0C9F6DE7-FAE3-88EC-650A-A66DE6ECD2E7}"/>
          </ac:spMkLst>
        </pc:spChg>
        <pc:spChg chg="mod">
          <ac:chgData name="Tamara Graf" userId="214cd7de723eda17" providerId="Windows Live" clId="Web-{FF2A1F5D-E0FC-428E-8050-50DC01A661AB}" dt="2023-05-08T21:10:40.894" v="117" actId="20577"/>
          <ac:spMkLst>
            <pc:docMk/>
            <pc:sldMk cId="0" sldId="257"/>
            <ac:spMk id="61" creationId="{00000000-0000-0000-0000-000000000000}"/>
          </ac:spMkLst>
        </pc:spChg>
        <pc:picChg chg="mod">
          <ac:chgData name="Tamara Graf" userId="214cd7de723eda17" providerId="Windows Live" clId="Web-{FF2A1F5D-E0FC-428E-8050-50DC01A661AB}" dt="2023-05-08T21:05:25.184" v="72" actId="1076"/>
          <ac:picMkLst>
            <pc:docMk/>
            <pc:sldMk cId="0" sldId="257"/>
            <ac:picMk id="62" creationId="{00000000-0000-0000-0000-000000000000}"/>
          </ac:picMkLst>
        </pc:picChg>
      </pc:sldChg>
      <pc:sldChg chg="addSp delSp modSp">
        <pc:chgData name="Tamara Graf" userId="214cd7de723eda17" providerId="Windows Live" clId="Web-{FF2A1F5D-E0FC-428E-8050-50DC01A661AB}" dt="2023-05-08T21:15:31.713" v="152" actId="1076"/>
        <pc:sldMkLst>
          <pc:docMk/>
          <pc:sldMk cId="0" sldId="258"/>
        </pc:sldMkLst>
        <pc:spChg chg="add mod">
          <ac:chgData name="Tamara Graf" userId="214cd7de723eda17" providerId="Windows Live" clId="Web-{FF2A1F5D-E0FC-428E-8050-50DC01A661AB}" dt="2023-05-08T21:15:31.713" v="152" actId="1076"/>
          <ac:spMkLst>
            <pc:docMk/>
            <pc:sldMk cId="0" sldId="258"/>
            <ac:spMk id="3" creationId="{7F6D4020-8512-EBA0-BD1E-660A68039B3B}"/>
          </ac:spMkLst>
        </pc:spChg>
        <pc:spChg chg="mod">
          <ac:chgData name="Tamara Graf" userId="214cd7de723eda17" providerId="Windows Live" clId="Web-{FF2A1F5D-E0FC-428E-8050-50DC01A661AB}" dt="2023-05-08T21:11:57.270" v="149" actId="20577"/>
          <ac:spMkLst>
            <pc:docMk/>
            <pc:sldMk cId="0" sldId="258"/>
            <ac:spMk id="68" creationId="{00000000-0000-0000-0000-000000000000}"/>
          </ac:spMkLst>
        </pc:spChg>
        <pc:picChg chg="add mod">
          <ac:chgData name="Tamara Graf" userId="214cd7de723eda17" providerId="Windows Live" clId="Web-{FF2A1F5D-E0FC-428E-8050-50DC01A661AB}" dt="2023-05-08T21:04:47.027" v="67" actId="1076"/>
          <ac:picMkLst>
            <pc:docMk/>
            <pc:sldMk cId="0" sldId="258"/>
            <ac:picMk id="2" creationId="{8744146B-C6EE-CD2D-C9DE-0F82024C6B38}"/>
          </ac:picMkLst>
        </pc:picChg>
        <pc:picChg chg="del">
          <ac:chgData name="Tamara Graf" userId="214cd7de723eda17" providerId="Windows Live" clId="Web-{FF2A1F5D-E0FC-428E-8050-50DC01A661AB}" dt="2023-05-08T21:04:25.886" v="62"/>
          <ac:picMkLst>
            <pc:docMk/>
            <pc:sldMk cId="0" sldId="258"/>
            <ac:picMk id="69" creationId="{00000000-0000-0000-0000-000000000000}"/>
          </ac:picMkLst>
        </pc:picChg>
      </pc:sldChg>
      <pc:sldChg chg="del">
        <pc:chgData name="Tamara Graf" userId="214cd7de723eda17" providerId="Windows Live" clId="Web-{FF2A1F5D-E0FC-428E-8050-50DC01A661AB}" dt="2023-05-08T21:03:38.947" v="38"/>
        <pc:sldMkLst>
          <pc:docMk/>
          <pc:sldMk cId="0" sldId="259"/>
        </pc:sldMkLst>
      </pc:sldChg>
      <pc:sldChg chg="modSp">
        <pc:chgData name="Tamara Graf" userId="214cd7de723eda17" providerId="Windows Live" clId="Web-{FF2A1F5D-E0FC-428E-8050-50DC01A661AB}" dt="2023-05-08T21:16:04.291" v="157" actId="20577"/>
        <pc:sldMkLst>
          <pc:docMk/>
          <pc:sldMk cId="0" sldId="261"/>
        </pc:sldMkLst>
        <pc:spChg chg="mod">
          <ac:chgData name="Tamara Graf" userId="214cd7de723eda17" providerId="Windows Live" clId="Web-{FF2A1F5D-E0FC-428E-8050-50DC01A661AB}" dt="2023-05-08T21:16:04.291" v="157" actId="20577"/>
          <ac:spMkLst>
            <pc:docMk/>
            <pc:sldMk cId="0" sldId="261"/>
            <ac:spMk id="8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figure below illustrates the drought risk assessment and consistency with farmers’ drought loss in the study area</a:t>
            </a:r>
            <a:endParaRPr lang="de-A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2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054fc62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054fc62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43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032f119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032f119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32f119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32f1195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the 4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step: Data acquisition and pre-processing, the selected indicators are transformed from absolute to relative values. By that, comparison between different locations within the study area is possible.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weighting method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guarantee normalized values of the indicators for calculation of indices. </a:t>
            </a:r>
          </a:p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robustness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created model needs to be tested. In the case study of Villani et al., this was done by considering internal and external validations.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970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facilitation = assessment of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multicollinearities then is assuring the relevancy and eligibility of every indicator.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archetype analysis = final simplification and interpretation of the indicators </a:t>
            </a:r>
          </a:p>
          <a:p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here: output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that step was a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hierarchical cluster analysis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showing the recurrent patterns of drought indicators within the selected municipalities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83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boxplots coloured according to different clusters and the y – Axis shows the distribution of different indices. As seen in the figure, the width of the boxplots representing various clusters changes with the indices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345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Survey:</a:t>
            </a:r>
          </a:p>
          <a:p>
            <a:pPr lvl="1"/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68 administrative villages surveyed</a:t>
            </a:r>
          </a:p>
          <a:p>
            <a:pPr lvl="1"/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10 farm households </a:t>
            </a:r>
          </a:p>
          <a:p>
            <a:pPr lvl="1"/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551 valid farm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questionnaires collected</a:t>
            </a:r>
          </a:p>
          <a:p>
            <a:endParaRPr lang="en-US" sz="1800" b="1" i="0" u="none" strike="noStrike" baseline="0" dirty="0">
              <a:solidFill>
                <a:srgbClr val="000000"/>
              </a:solidFill>
              <a:latin typeface="Charis SIL"/>
            </a:endParaRP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9752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21.4% of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Charis SIL"/>
              </a:rPr>
              <a:t>Xinghe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 County is arable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More than 90%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of arable land is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dry land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agricultural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 and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pastoral zone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of northern China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farmers have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long tradition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of raising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haris SIL"/>
              </a:rPr>
              <a:t>livestock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haris SIL"/>
              </a:rPr>
              <a:t>still dominated by agricultural planting, mainly potatoes, miscellaneous grains, and beans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75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07f19d3f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07f19d3f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e" b="1" dirty="0">
                <a:solidFill>
                  <a:schemeClr val="dk1"/>
                </a:solidFill>
              </a:rPr>
              <a:t>H = disaster caused by a drought:</a:t>
            </a:r>
          </a:p>
          <a:p>
            <a:pPr marL="6286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de" b="1" dirty="0">
                <a:solidFill>
                  <a:schemeClr val="dk1"/>
                </a:solidFill>
              </a:rPr>
              <a:t>ld (light) ; md (medium); sd (severe); ed (extreme) = severity of the drought and ω</a:t>
            </a:r>
            <a:r>
              <a:rPr lang="de" b="1" baseline="-25000" dirty="0">
                <a:solidFill>
                  <a:schemeClr val="dk1"/>
                </a:solidFill>
              </a:rPr>
              <a:t>1</a:t>
            </a:r>
            <a:r>
              <a:rPr lang="de" b="1" dirty="0">
                <a:solidFill>
                  <a:schemeClr val="dk1"/>
                </a:solidFill>
              </a:rPr>
              <a:t> – ω</a:t>
            </a:r>
            <a:r>
              <a:rPr lang="de" b="1" baseline="-25000" dirty="0">
                <a:solidFill>
                  <a:schemeClr val="dk1"/>
                </a:solidFill>
              </a:rPr>
              <a:t>4 </a:t>
            </a:r>
            <a:r>
              <a:rPr lang="de" b="1" dirty="0">
                <a:solidFill>
                  <a:schemeClr val="dk1"/>
                </a:solidFill>
              </a:rPr>
              <a:t> = weights for grades of drought intensity from 0,1 – 0,4.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de-AT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= D</a:t>
            </a:r>
            <a:r>
              <a:rPr lang="d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rought adaptability of farmers </a:t>
            </a:r>
          </a:p>
          <a:p>
            <a:pPr marL="6286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d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µ</a:t>
            </a:r>
            <a:r>
              <a:rPr lang="d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d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µ</a:t>
            </a:r>
            <a:r>
              <a:rPr lang="d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d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the </a:t>
            </a:r>
            <a:r>
              <a:rPr lang="d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weights</a:t>
            </a:r>
            <a:r>
              <a:rPr lang="d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d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 adaptability dimensions; </a:t>
            </a:r>
          </a:p>
          <a:p>
            <a:pPr marL="6286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d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oa/sa stand for (objective -/subjective adaptability) and Ec (economic), So (social), Hu (human), Ma (material) are components of the </a:t>
            </a:r>
            <a:r>
              <a:rPr lang="d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adaptability evaluation</a:t>
            </a:r>
          </a:p>
          <a:p>
            <a:pPr marL="6286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d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Pbd, Rdd and Rad represent the response consciousness of farmers before, during and after the disaster </a:t>
            </a:r>
            <a:r>
              <a:rPr lang="de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subjective adaptability evaluation. 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149065"/>
            <a:ext cx="8520600" cy="1123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Drought Risk Assessment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27287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Quantifying the Impacts of Droughts </a:t>
            </a:r>
            <a:endParaRPr dirty="0"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8395CF14-8FA4-4CF5-D118-7A96390F0D0D}"/>
              </a:ext>
            </a:extLst>
          </p:cNvPr>
          <p:cNvSpPr txBox="1">
            <a:spLocks/>
          </p:cNvSpPr>
          <p:nvPr/>
        </p:nvSpPr>
        <p:spPr>
          <a:xfrm>
            <a:off x="-16223" y="3508242"/>
            <a:ext cx="9176446" cy="135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LVA 816343 Environmental risk analysis and management</a:t>
            </a:r>
          </a:p>
          <a:p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Tamara Graf 12247219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Johannes Herzog 11840221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D2F77-1BEB-4D07-A33C-21C73F8D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781" y="3771900"/>
            <a:ext cx="5058586" cy="13716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algn="ctr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GB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Drought risk assessment and consistency with farmers' drought loss </a:t>
            </a:r>
            <a:br>
              <a:rPr lang="en-GB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(Guo et al. 2022)</a:t>
            </a:r>
            <a:endParaRPr lang="fr-FR" sz="2400" dirty="0">
              <a:solidFill>
                <a:schemeClr val="dk2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CCBE914C-3315-C524-1D5C-B4EAECAE4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67"/>
          <a:stretch/>
        </p:blipFill>
        <p:spPr bwMode="auto">
          <a:xfrm>
            <a:off x="0" y="-61686"/>
            <a:ext cx="3657301" cy="5266871"/>
          </a:xfrm>
          <a:prstGeom prst="rect">
            <a:avLst/>
          </a:prstGeom>
          <a:ln>
            <a:noFill/>
          </a:ln>
          <a:effectLst>
            <a:softEdge rad="762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521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Discussion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200000"/>
              </a:lnSpc>
            </a:pPr>
            <a:r>
              <a:rPr lang="de" dirty="0"/>
              <a:t>diversity and uncertainties in all levels of capturing drought risk </a:t>
            </a:r>
            <a:endParaRPr dirty="0"/>
          </a:p>
          <a:p>
            <a:pPr>
              <a:lnSpc>
                <a:spcPct val="200000"/>
              </a:lnSpc>
            </a:pPr>
            <a:r>
              <a:rPr lang="de" dirty="0"/>
              <a:t>complexity of drought </a:t>
            </a:r>
            <a:r>
              <a:rPr lang="de" dirty="0">
                <a:sym typeface="Wingdings" panose="05000000000000000000" pitchFamily="2" charset="2"/>
              </a:rPr>
              <a:t> </a:t>
            </a:r>
            <a:r>
              <a:rPr lang="de" dirty="0"/>
              <a:t>complex modeling tools </a:t>
            </a:r>
          </a:p>
          <a:p>
            <a:pPr>
              <a:lnSpc>
                <a:spcPct val="200000"/>
              </a:lnSpc>
            </a:pPr>
            <a:r>
              <a:rPr lang="de-AT" dirty="0"/>
              <a:t>H</a:t>
            </a:r>
            <a:r>
              <a:rPr lang="de" dirty="0"/>
              <a:t>igh demand of resources for detailed modeling 	</a:t>
            </a:r>
            <a:br>
              <a:rPr lang="de" dirty="0"/>
            </a:br>
            <a:r>
              <a:rPr lang="de" dirty="0">
                <a:sym typeface="Wingdings" panose="05000000000000000000" pitchFamily="2" charset="2"/>
              </a:rPr>
              <a:t> </a:t>
            </a:r>
            <a:r>
              <a:rPr lang="de" dirty="0"/>
              <a:t>disparities in quality of drought analysis </a:t>
            </a:r>
          </a:p>
          <a:p>
            <a:pPr>
              <a:lnSpc>
                <a:spcPct val="200000"/>
              </a:lnSpc>
            </a:pPr>
            <a:r>
              <a:rPr lang="de" dirty="0"/>
              <a:t>difficult to connect management plans between countries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6A557-4242-2EF4-2979-7F4AC039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References</a:t>
            </a:r>
            <a:r>
              <a:rPr lang="fr-FR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B00B12-1004-A8DB-073E-A86858F60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40548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Cutter, Susann (1993):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Living with risk: The Geography of Technological Hazards. In: E. Arnold, Routledge, Chapman and Hall. ISBN: 0470249773, 9780470249772 </a:t>
            </a:r>
          </a:p>
          <a:p>
            <a:pPr>
              <a:lnSpc>
                <a:spcPct val="170000"/>
              </a:lnSpc>
            </a:pP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Gabiña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Dunixi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Iglesias, Ana;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Moneo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Marta (2004):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Presentation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of MEDROPLAN in Brussels. Online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verfügbar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unter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http://www.emwis.org/initiatives/medaeau/fol719001/fol033012/MEDROPLAN_Brussels_June2004.pdf,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zuletzt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geprüft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am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27.04.2023. </a:t>
            </a:r>
          </a:p>
          <a:p>
            <a:pPr>
              <a:lnSpc>
                <a:spcPct val="170000"/>
              </a:lnSpc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Guo,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Hao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Wen,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Xiaolan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Wu,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Yaoyao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Wang,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Jing'ai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Liang,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Qin'ou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(2022):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Drought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risk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assessment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of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farmers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considering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their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planting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behaviors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awareness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A case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study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of a County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from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China. In: </a:t>
            </a:r>
            <a:r>
              <a:rPr lang="fr-FR" sz="1000" b="0" i="1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Ecological</a:t>
            </a:r>
            <a:r>
              <a:rPr lang="fr-FR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1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Indicators</a:t>
            </a:r>
            <a:r>
              <a:rPr lang="fr-FR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137, S. 108728. DOI: 10.1016/j.ecolind.2022.108728. </a:t>
            </a:r>
          </a:p>
          <a:p>
            <a:pPr>
              <a:lnSpc>
                <a:spcPct val="170000"/>
              </a:lnSpc>
            </a:pPr>
            <a:r>
              <a:rPr lang="en-US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Minucci</a:t>
            </a:r>
            <a:r>
              <a:rPr lang="en-US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Guido (2021):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Enabling Adaptive Water Management to Face Drought Risk in a Changing Climate. In: </a:t>
            </a:r>
            <a:r>
              <a:rPr lang="en-US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Springer International Publishing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DOI: 10.1007/978-3-030-55137-7 </a:t>
            </a:r>
          </a:p>
          <a:p>
            <a:pPr>
              <a:lnSpc>
                <a:spcPct val="170000"/>
              </a:lnSpc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Nam, Won-Ho; Choi, Jin-Yong; Yoo,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Seung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-Hwan; Jang, Min-Won (2012): 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decision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support system for agricultural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drought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management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using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risk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assessment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In: </a:t>
            </a:r>
            <a:r>
              <a:rPr lang="fr-FR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Paddy Water Environ 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10 (3), S. 197–207. DOI: 10.1007/s10333-012-0329-z. </a:t>
            </a:r>
          </a:p>
          <a:p>
            <a:pPr>
              <a:lnSpc>
                <a:spcPct val="170000"/>
              </a:lnSpc>
            </a:pPr>
            <a:r>
              <a:rPr lang="en-US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Organisation</a:t>
            </a:r>
            <a:r>
              <a:rPr lang="en-US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for Economic Co-operation and Development (OECD) (2021):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Managing Climate Risks, Facing up to Losses and Damages. In: </a:t>
            </a:r>
            <a:r>
              <a:rPr lang="en-US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OECD Publishing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DOI: 10.1787/55ea1cc9-en. </a:t>
            </a:r>
          </a:p>
          <a:p>
            <a:pPr>
              <a:lnSpc>
                <a:spcPct val="170000"/>
              </a:lnSpc>
            </a:pPr>
            <a:r>
              <a:rPr lang="en-US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Tsakiris</a:t>
            </a:r>
            <a:r>
              <a:rPr lang="en-US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George (2017):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Drought Risk Assessment and Management. In: </a:t>
            </a:r>
            <a:r>
              <a:rPr lang="en-US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Water </a:t>
            </a:r>
            <a:r>
              <a:rPr lang="en-US" sz="1000" b="0" i="1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Resour</a:t>
            </a:r>
            <a:r>
              <a:rPr lang="en-US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Manage 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31 (10), S. 3083–3095. DOI: 10.1007/s11269-017-1698-2. </a:t>
            </a:r>
          </a:p>
          <a:p>
            <a:pPr>
              <a:lnSpc>
                <a:spcPct val="170000"/>
              </a:lnSpc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Villani, Lorenzo; Castelli, Giulio;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Piemontese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Luigi;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Penna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Daniele;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Bresci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, Elena (2022):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Drought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risk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assessment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in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Mediterranean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agricultural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watersheds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: A case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study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in Central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Italy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In: </a:t>
            </a:r>
            <a:r>
              <a:rPr lang="fr-FR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Agricultural Water Management 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271, S. 107748. DOI: 10.1016/j.agwat.2022.107748. </a:t>
            </a:r>
          </a:p>
          <a:p>
            <a:pPr>
              <a:lnSpc>
                <a:spcPct val="170000"/>
              </a:lnSpc>
            </a:pP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Zhang, Qiang; Han,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Lanying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Jia,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Jianying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Song,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Lingling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; Wang, </a:t>
            </a:r>
            <a:r>
              <a:rPr lang="fr-FR" sz="1000" b="1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Jinsong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(2016): 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Management of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drought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risk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under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global </a:t>
            </a:r>
            <a:r>
              <a:rPr lang="fr-FR" sz="1000" b="0" i="0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warming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. In: </a:t>
            </a:r>
            <a:r>
              <a:rPr lang="fr-FR" sz="1000" b="0" i="1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Theor</a:t>
            </a:r>
            <a:r>
              <a:rPr lang="fr-FR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1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Appl</a:t>
            </a:r>
            <a:r>
              <a:rPr lang="fr-FR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1" u="none" strike="noStrike" baseline="0" dirty="0" err="1">
                <a:solidFill>
                  <a:srgbClr val="000000"/>
                </a:solidFill>
                <a:latin typeface="Cambria" panose="02040503050406030204" pitchFamily="18" charset="0"/>
              </a:rPr>
              <a:t>Climatol</a:t>
            </a:r>
            <a:r>
              <a:rPr lang="fr-FR" sz="1000" b="0" i="1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fr-FR" sz="1000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125 (1-2), S. 187–196. DOI: 10.1007/s00704-015-1503-1.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95179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249D6A-F92F-C4B5-2267-3D7D15B01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fr-FR" sz="4400" dirty="0"/>
          </a:p>
          <a:p>
            <a:pPr marL="114300" indent="0" algn="ctr">
              <a:buNone/>
            </a:pPr>
            <a:r>
              <a:rPr lang="fr-FR" sz="4400" dirty="0" err="1"/>
              <a:t>Thank</a:t>
            </a:r>
            <a:r>
              <a:rPr lang="fr-FR" sz="4400" dirty="0"/>
              <a:t> </a:t>
            </a:r>
            <a:r>
              <a:rPr lang="fr-FR" sz="4400" dirty="0" err="1"/>
              <a:t>you</a:t>
            </a:r>
            <a:r>
              <a:rPr lang="fr-FR" sz="4400" dirty="0"/>
              <a:t> for </a:t>
            </a:r>
            <a:r>
              <a:rPr lang="fr-FR" sz="4400" dirty="0" err="1"/>
              <a:t>your</a:t>
            </a:r>
            <a:r>
              <a:rPr lang="fr-FR" sz="4400" dirty="0"/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31628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30957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de" sz="1600" dirty="0"/>
              <a:t>= hazard that might damage environment, sociology or economy by </a:t>
            </a:r>
            <a:r>
              <a:rPr lang="de" sz="1600" b="1" dirty="0"/>
              <a:t>temporary</a:t>
            </a:r>
            <a:r>
              <a:rPr lang="de" sz="1600" dirty="0"/>
              <a:t> </a:t>
            </a:r>
            <a:r>
              <a:rPr lang="de" sz="1600" b="1" dirty="0"/>
              <a:t>imbalance of water availability </a:t>
            </a:r>
            <a:endParaRPr sz="1600" b="1" dirty="0"/>
          </a:p>
          <a:p>
            <a:pPr>
              <a:lnSpc>
                <a:spcPct val="150000"/>
              </a:lnSpc>
            </a:pPr>
            <a:r>
              <a:rPr lang="de-AT" sz="1600" dirty="0"/>
              <a:t>H</a:t>
            </a:r>
            <a:r>
              <a:rPr lang="de" sz="1600" dirty="0"/>
              <a:t>ave different origins</a:t>
            </a:r>
            <a:endParaRPr sz="1600" dirty="0"/>
          </a:p>
          <a:p>
            <a:pPr>
              <a:lnSpc>
                <a:spcPct val="150000"/>
              </a:lnSpc>
            </a:pPr>
            <a:r>
              <a:rPr lang="de" sz="1600" dirty="0"/>
              <a:t>Lead to various consequences</a:t>
            </a:r>
            <a:endParaRPr sz="1600" dirty="0"/>
          </a:p>
          <a:p>
            <a:pPr>
              <a:lnSpc>
                <a:spcPct val="150000"/>
              </a:lnSpc>
            </a:pPr>
            <a:r>
              <a:rPr lang="de-AT" sz="1600" dirty="0"/>
              <a:t>D</a:t>
            </a:r>
            <a:r>
              <a:rPr lang="de" sz="1600" dirty="0"/>
              <a:t>ifference to other hazards: 	</a:t>
            </a:r>
            <a:br>
              <a:rPr lang="de" sz="1600" dirty="0"/>
            </a:br>
            <a:r>
              <a:rPr lang="de" sz="1600" b="1" dirty="0"/>
              <a:t>drought does not occur abruptly</a:t>
            </a:r>
            <a:r>
              <a:rPr lang="en-US" sz="1600" b="1" dirty="0"/>
              <a:t>	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From "crisis management" 	</a:t>
            </a:r>
            <a:br>
              <a:rPr lang="en-US" sz="1600" b="1" dirty="0"/>
            </a:br>
            <a:r>
              <a:rPr lang="en-US" sz="1600" b="1" dirty="0"/>
              <a:t>to proactive 	</a:t>
            </a:r>
            <a:br>
              <a:rPr lang="en-US" sz="1600" b="1" dirty="0"/>
            </a:br>
            <a:r>
              <a:rPr lang="en-US" sz="1600" b="1" dirty="0"/>
              <a:t>"risk management" </a:t>
            </a:r>
            <a:endParaRPr sz="1600" b="1" dirty="0"/>
          </a:p>
          <a:p>
            <a:pPr>
              <a:lnSpc>
                <a:spcPct val="150000"/>
              </a:lnSpc>
            </a:pPr>
            <a:endParaRPr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63" b="11979"/>
          <a:stretch/>
        </p:blipFill>
        <p:spPr>
          <a:xfrm>
            <a:off x="4681123" y="2204253"/>
            <a:ext cx="3940147" cy="2738412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>Definition of drought</a:t>
            </a:r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9F6DE7-FAE3-88EC-650A-A66DE6ECD2E7}"/>
              </a:ext>
            </a:extLst>
          </p:cNvPr>
          <p:cNvSpPr txBox="1"/>
          <p:nvPr/>
        </p:nvSpPr>
        <p:spPr>
          <a:xfrm>
            <a:off x="6651196" y="4621679"/>
            <a:ext cx="2085607" cy="64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14300" indent="0" algn="ctr">
              <a:lnSpc>
                <a:spcPct val="115000"/>
              </a:lnSpc>
              <a:buClr>
                <a:schemeClr val="dk2"/>
              </a:buClr>
              <a:buSzPts val="1800"/>
              <a:buNone/>
              <a:defRPr sz="1600">
                <a:solidFill>
                  <a:schemeClr val="dk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9144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r>
              <a:rPr lang="de-DE" dirty="0"/>
              <a:t>(Nam et al. 2012)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de" dirty="0"/>
              <a:t>Drought categories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27022" y="981403"/>
            <a:ext cx="4471101" cy="41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de" dirty="0"/>
              <a:t>based on their causes and consequences</a:t>
            </a:r>
            <a:endParaRPr dirty="0"/>
          </a:p>
          <a:p>
            <a:pPr>
              <a:lnSpc>
                <a:spcPct val="150000"/>
              </a:lnSpc>
            </a:pPr>
            <a:r>
              <a:rPr lang="de" dirty="0"/>
              <a:t>categories may differ with modelling type </a:t>
            </a:r>
            <a:endParaRPr dirty="0"/>
          </a:p>
          <a:p>
            <a:pPr>
              <a:lnSpc>
                <a:spcPct val="150000"/>
              </a:lnSpc>
            </a:pPr>
            <a:r>
              <a:rPr lang="de" b="1" dirty="0"/>
              <a:t>connections and dependencies </a:t>
            </a:r>
            <a:r>
              <a:rPr lang="de" dirty="0"/>
              <a:t>between </a:t>
            </a:r>
            <a:r>
              <a:rPr lang="de" b="1" dirty="0"/>
              <a:t>different</a:t>
            </a:r>
            <a:r>
              <a:rPr lang="de" dirty="0"/>
              <a:t> drought </a:t>
            </a:r>
            <a:r>
              <a:rPr lang="de" b="1" dirty="0"/>
              <a:t>categories</a:t>
            </a:r>
            <a:r>
              <a:rPr lang="de" dirty="0"/>
              <a:t> </a:t>
            </a:r>
          </a:p>
          <a:p>
            <a:pPr>
              <a:lnSpc>
                <a:spcPct val="150000"/>
              </a:lnSpc>
            </a:pPr>
            <a:r>
              <a:rPr lang="de-AT" dirty="0" err="1"/>
              <a:t>Categories</a:t>
            </a:r>
            <a:r>
              <a:rPr lang="de-AT" dirty="0"/>
              <a:t>:</a:t>
            </a:r>
          </a:p>
          <a:p>
            <a:pPr lvl="1">
              <a:lnSpc>
                <a:spcPct val="150000"/>
              </a:lnSpc>
            </a:pPr>
            <a:r>
              <a:rPr lang="de-AT" b="1" dirty="0" err="1"/>
              <a:t>Meteorological</a:t>
            </a:r>
            <a:r>
              <a:rPr lang="de-AT" b="1" dirty="0"/>
              <a:t> </a:t>
            </a:r>
            <a:r>
              <a:rPr lang="de-AT" b="1" dirty="0" err="1"/>
              <a:t>drought</a:t>
            </a:r>
            <a:endParaRPr lang="de-AT" b="1" dirty="0"/>
          </a:p>
          <a:p>
            <a:pPr lvl="2">
              <a:lnSpc>
                <a:spcPct val="150000"/>
              </a:lnSpc>
            </a:pPr>
            <a:r>
              <a:rPr lang="de-AT" dirty="0" err="1"/>
              <a:t>Standardised</a:t>
            </a:r>
            <a:r>
              <a:rPr lang="de-AT" dirty="0"/>
              <a:t> </a:t>
            </a:r>
            <a:r>
              <a:rPr lang="de-AT" dirty="0" err="1"/>
              <a:t>Precipitation</a:t>
            </a:r>
            <a:r>
              <a:rPr lang="de-AT" dirty="0"/>
              <a:t> Index (SPI) </a:t>
            </a:r>
          </a:p>
          <a:p>
            <a:pPr lvl="1">
              <a:lnSpc>
                <a:spcPct val="150000"/>
              </a:lnSpc>
            </a:pPr>
            <a:r>
              <a:rPr lang="de-AT" b="1" dirty="0"/>
              <a:t>Vegetation </a:t>
            </a:r>
            <a:r>
              <a:rPr lang="de-AT" b="1" dirty="0" err="1"/>
              <a:t>drought</a:t>
            </a:r>
            <a:endParaRPr lang="de-AT" b="1" dirty="0"/>
          </a:p>
          <a:p>
            <a:pPr lvl="2"/>
            <a:r>
              <a:rPr lang="de-AT" dirty="0" err="1"/>
              <a:t>Soil</a:t>
            </a:r>
            <a:r>
              <a:rPr lang="de-AT" dirty="0"/>
              <a:t> </a:t>
            </a:r>
            <a:r>
              <a:rPr lang="de-AT" dirty="0" err="1"/>
              <a:t>infiltration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 </a:t>
            </a:r>
          </a:p>
          <a:p>
            <a:pPr lvl="1">
              <a:lnSpc>
                <a:spcPct val="150000"/>
              </a:lnSpc>
            </a:pPr>
            <a:r>
              <a:rPr lang="de-AT" b="1" dirty="0"/>
              <a:t>Hydrological </a:t>
            </a:r>
            <a:r>
              <a:rPr lang="de-AT" b="1" dirty="0" err="1"/>
              <a:t>drought</a:t>
            </a:r>
            <a:r>
              <a:rPr lang="de-AT" b="1" dirty="0"/>
              <a:t>:</a:t>
            </a:r>
          </a:p>
          <a:p>
            <a:pPr lvl="2"/>
            <a:r>
              <a:rPr lang="de-AT" dirty="0" err="1"/>
              <a:t>surface</a:t>
            </a:r>
            <a:r>
              <a:rPr lang="de-AT" dirty="0"/>
              <a:t> </a:t>
            </a:r>
            <a:r>
              <a:rPr lang="de-AT" dirty="0" err="1"/>
              <a:t>water</a:t>
            </a:r>
            <a:r>
              <a:rPr lang="de-AT" dirty="0"/>
              <a:t> and </a:t>
            </a:r>
            <a:r>
              <a:rPr lang="de-AT" dirty="0" err="1"/>
              <a:t>ground</a:t>
            </a:r>
            <a:r>
              <a:rPr lang="de-AT" dirty="0"/>
              <a:t> </a:t>
            </a:r>
            <a:r>
              <a:rPr lang="de-AT" dirty="0" err="1"/>
              <a:t>water</a:t>
            </a:r>
            <a:r>
              <a:rPr lang="de-AT" dirty="0"/>
              <a:t> </a:t>
            </a:r>
            <a:r>
              <a:rPr lang="de-AT" dirty="0" err="1"/>
              <a:t>flows</a:t>
            </a:r>
            <a:r>
              <a:rPr lang="de-AT" dirty="0"/>
              <a:t> </a:t>
            </a:r>
          </a:p>
        </p:txBody>
      </p:sp>
      <p:pic>
        <p:nvPicPr>
          <p:cNvPr id="2" name="Grafik 2" descr="Ein Bild, das Diagramm enthält.&#10;&#10;Beschreibung automatisch generiert.">
            <a:extLst>
              <a:ext uri="{FF2B5EF4-FFF2-40B4-BE49-F238E27FC236}">
                <a16:creationId xmlns:a16="http://schemas.microsoft.com/office/drawing/2014/main" id="{8744146B-C6EE-CD2D-C9DE-0F82024C6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946" y="80658"/>
            <a:ext cx="3430975" cy="4846666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6D4020-8512-EBA0-BD1E-660A68039B3B}"/>
              </a:ext>
            </a:extLst>
          </p:cNvPr>
          <p:cNvSpPr txBox="1"/>
          <p:nvPr/>
        </p:nvSpPr>
        <p:spPr>
          <a:xfrm>
            <a:off x="6400800" y="4836386"/>
            <a:ext cx="2743200" cy="35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114300" indent="0" algn="ctr">
              <a:lnSpc>
                <a:spcPct val="115000"/>
              </a:lnSpc>
              <a:buClr>
                <a:schemeClr val="dk2"/>
              </a:buClr>
              <a:buSzPts val="1800"/>
              <a:buNone/>
              <a:defRPr sz="1600">
                <a:solidFill>
                  <a:schemeClr val="dk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9144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r>
              <a:rPr lang="de-AT" dirty="0"/>
              <a:t>(Zhang et al. 2016)</a:t>
            </a:r>
            <a:r>
              <a:rPr lang="de-DE" dirty="0"/>
              <a:t>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3C68F-2038-F1FE-3629-04FF2D45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Drought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in </a:t>
            </a:r>
            <a:r>
              <a:rPr lang="fr-FR" dirty="0" err="1"/>
              <a:t>Mediterranean</a:t>
            </a:r>
            <a:r>
              <a:rPr lang="fr-FR" dirty="0"/>
              <a:t> agricultural </a:t>
            </a:r>
            <a:r>
              <a:rPr lang="fr-FR" dirty="0" err="1"/>
              <a:t>watersheds</a:t>
            </a:r>
            <a:r>
              <a:rPr lang="fr-FR" dirty="0"/>
              <a:t> (1)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B08C1B-AAB6-08C4-BB9F-C80697693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8672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dirty="0" err="1"/>
              <a:t>Italian</a:t>
            </a:r>
            <a:r>
              <a:rPr lang="fr-FR" dirty="0"/>
              <a:t> Peninsula: </a:t>
            </a:r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rise</a:t>
            </a:r>
            <a:r>
              <a:rPr lang="fr-FR" dirty="0"/>
              <a:t> in </a:t>
            </a:r>
            <a:r>
              <a:rPr lang="fr-FR" dirty="0" err="1"/>
              <a:t>frequency</a:t>
            </a:r>
            <a:r>
              <a:rPr lang="fr-FR" dirty="0"/>
              <a:t> and </a:t>
            </a:r>
            <a:r>
              <a:rPr lang="fr-FR" dirty="0" err="1"/>
              <a:t>intensity</a:t>
            </a:r>
            <a:r>
              <a:rPr lang="fr-FR" dirty="0"/>
              <a:t> of </a:t>
            </a:r>
            <a:r>
              <a:rPr lang="fr-FR" dirty="0" err="1"/>
              <a:t>drought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5 </a:t>
            </a:r>
            <a:r>
              <a:rPr lang="fr-FR" dirty="0" err="1"/>
              <a:t>coastal</a:t>
            </a:r>
            <a:r>
              <a:rPr lang="fr-FR" dirty="0"/>
              <a:t> </a:t>
            </a:r>
            <a:r>
              <a:rPr lang="fr-FR" dirty="0" err="1"/>
              <a:t>watersheds</a:t>
            </a:r>
            <a:r>
              <a:rPr lang="fr-FR" dirty="0"/>
              <a:t> in central and </a:t>
            </a:r>
            <a:r>
              <a:rPr lang="fr-FR" dirty="0" err="1"/>
              <a:t>southern</a:t>
            </a:r>
            <a:r>
              <a:rPr lang="fr-FR" dirty="0"/>
              <a:t> </a:t>
            </a:r>
            <a:r>
              <a:rPr lang="fr-FR" dirty="0" err="1"/>
              <a:t>Tuscany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 err="1"/>
              <a:t>Methodology</a:t>
            </a:r>
            <a:r>
              <a:rPr lang="fr-FR" dirty="0"/>
              <a:t> </a:t>
            </a:r>
            <a:r>
              <a:rPr lang="fr-FR" dirty="0" err="1"/>
              <a:t>inspired</a:t>
            </a:r>
            <a:r>
              <a:rPr lang="fr-FR" dirty="0"/>
              <a:t> by </a:t>
            </a:r>
            <a:r>
              <a:rPr lang="fr-FR" dirty="0" err="1"/>
              <a:t>operational</a:t>
            </a:r>
            <a:r>
              <a:rPr lang="fr-FR" dirty="0"/>
              <a:t> </a:t>
            </a:r>
            <a:r>
              <a:rPr lang="fr-FR" dirty="0" err="1"/>
              <a:t>steps</a:t>
            </a:r>
            <a:r>
              <a:rPr lang="fr-FR" dirty="0"/>
              <a:t> of OECD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err="1"/>
              <a:t>framework</a:t>
            </a:r>
            <a:r>
              <a:rPr lang="fr-FR" dirty="0"/>
              <a:t> 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Study</a:t>
            </a:r>
            <a:r>
              <a:rPr lang="fr-FR" dirty="0"/>
              <a:t> area</a:t>
            </a:r>
          </a:p>
          <a:p>
            <a:pPr lvl="1">
              <a:lnSpc>
                <a:spcPct val="150000"/>
              </a:lnSpc>
            </a:pPr>
            <a:r>
              <a:rPr lang="fr-FR" b="1" dirty="0"/>
              <a:t>Identification of </a:t>
            </a:r>
            <a:r>
              <a:rPr lang="fr-FR" b="1" dirty="0" err="1"/>
              <a:t>indicators</a:t>
            </a:r>
            <a:endParaRPr lang="fr-FR" b="1" dirty="0"/>
          </a:p>
          <a:p>
            <a:pPr lvl="1">
              <a:lnSpc>
                <a:spcPct val="150000"/>
              </a:lnSpc>
            </a:pPr>
            <a:r>
              <a:rPr lang="fr-FR" dirty="0"/>
              <a:t>Data acquisition and </a:t>
            </a:r>
            <a:r>
              <a:rPr lang="fr-FR" dirty="0" err="1"/>
              <a:t>pre-processing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b="1" dirty="0" err="1"/>
              <a:t>Multicollinearity</a:t>
            </a:r>
            <a:r>
              <a:rPr lang="fr-FR" b="1" dirty="0"/>
              <a:t> </a:t>
            </a:r>
            <a:r>
              <a:rPr lang="fr-FR" b="1" dirty="0" err="1"/>
              <a:t>analysis</a:t>
            </a:r>
            <a:endParaRPr lang="fr-FR" b="1" dirty="0"/>
          </a:p>
          <a:p>
            <a:pPr lvl="1">
              <a:lnSpc>
                <a:spcPct val="150000"/>
              </a:lnSpc>
            </a:pPr>
            <a:r>
              <a:rPr lang="fr-FR" dirty="0" err="1"/>
              <a:t>Normalization</a:t>
            </a:r>
            <a:r>
              <a:rPr lang="fr-FR" dirty="0"/>
              <a:t> and </a:t>
            </a:r>
            <a:r>
              <a:rPr lang="fr-FR" dirty="0" err="1"/>
              <a:t>weighted</a:t>
            </a:r>
            <a:r>
              <a:rPr lang="fr-FR" dirty="0"/>
              <a:t> </a:t>
            </a:r>
            <a:r>
              <a:rPr lang="fr-FR" dirty="0" err="1"/>
              <a:t>aggregation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 err="1"/>
              <a:t>Robustness</a:t>
            </a:r>
            <a:r>
              <a:rPr lang="fr-FR" dirty="0"/>
              <a:t> </a:t>
            </a:r>
            <a:r>
              <a:rPr lang="fr-FR" dirty="0" err="1"/>
              <a:t>evaluation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b="1" dirty="0" err="1"/>
              <a:t>Archetype</a:t>
            </a:r>
            <a:r>
              <a:rPr lang="fr-FR" b="1" dirty="0"/>
              <a:t> </a:t>
            </a:r>
            <a:r>
              <a:rPr lang="fr-FR" b="1" dirty="0" err="1"/>
              <a:t>analysis</a:t>
            </a:r>
            <a:endParaRPr lang="fr-FR" b="1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11430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38CD2CA-014F-383C-FEB2-004F1B3AB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08" y="2335811"/>
            <a:ext cx="3751508" cy="258665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0127BAC-9A6D-61F9-AFC1-BF853F5EE9E8}"/>
              </a:ext>
            </a:extLst>
          </p:cNvPr>
          <p:cNvSpPr txBox="1"/>
          <p:nvPr/>
        </p:nvSpPr>
        <p:spPr>
          <a:xfrm>
            <a:off x="6766667" y="4772295"/>
            <a:ext cx="2565861" cy="42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indent="0" algn="ctr">
              <a:lnSpc>
                <a:spcPct val="115000"/>
              </a:lnSpc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9144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r>
              <a:rPr lang="en-GB" sz="1600" dirty="0"/>
              <a:t>(Villani et al. 2022)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2756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005AF-282D-D8EE-29C8-5472BC3A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Drought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in </a:t>
            </a:r>
            <a:r>
              <a:rPr lang="fr-FR" dirty="0" err="1"/>
              <a:t>Mediterranean</a:t>
            </a:r>
            <a:r>
              <a:rPr lang="fr-FR" dirty="0"/>
              <a:t> agricultural </a:t>
            </a:r>
            <a:r>
              <a:rPr lang="fr-FR" dirty="0" err="1"/>
              <a:t>watersheds</a:t>
            </a:r>
            <a:r>
              <a:rPr lang="fr-FR" dirty="0"/>
              <a:t> (2)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E6FD65-C0DD-8BA1-DA88-79D85407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9240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err="1"/>
              <a:t>Preparation</a:t>
            </a:r>
            <a:r>
              <a:rPr lang="fr-FR" dirty="0"/>
              <a:t> and mitigation </a:t>
            </a:r>
            <a:r>
              <a:rPr lang="fr-FR" dirty="0" err="1"/>
              <a:t>costs</a:t>
            </a:r>
            <a:r>
              <a:rPr lang="fr-FR" dirty="0"/>
              <a:t> </a:t>
            </a:r>
            <a:r>
              <a:rPr lang="fr-FR" dirty="0" err="1"/>
              <a:t>lower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potential</a:t>
            </a:r>
            <a:r>
              <a:rPr lang="fr-FR" dirty="0"/>
              <a:t> damage</a:t>
            </a:r>
          </a:p>
          <a:p>
            <a:pPr>
              <a:lnSpc>
                <a:spcPct val="150000"/>
              </a:lnSpc>
            </a:pPr>
            <a:r>
              <a:rPr lang="fr-FR" b="1" dirty="0" err="1"/>
              <a:t>Selection</a:t>
            </a:r>
            <a:r>
              <a:rPr lang="fr-FR" b="1" dirty="0"/>
              <a:t> of </a:t>
            </a:r>
            <a:r>
              <a:rPr lang="fr-FR" b="1" dirty="0" err="1"/>
              <a:t>indicators</a:t>
            </a:r>
            <a:endParaRPr lang="fr-FR" b="1" dirty="0"/>
          </a:p>
          <a:p>
            <a:pPr>
              <a:lnSpc>
                <a:spcPct val="150000"/>
              </a:lnSpc>
            </a:pPr>
            <a:r>
              <a:rPr lang="fr-FR" dirty="0"/>
              <a:t>Establishment of </a:t>
            </a:r>
            <a:r>
              <a:rPr lang="fr-FR" dirty="0" err="1"/>
              <a:t>Drought</a:t>
            </a:r>
            <a:r>
              <a:rPr lang="fr-FR" dirty="0"/>
              <a:t> Risk Index (DRI)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Drought</a:t>
            </a:r>
            <a:r>
              <a:rPr lang="fr-FR" dirty="0"/>
              <a:t> Hazard Index (DHI)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Drought</a:t>
            </a:r>
            <a:r>
              <a:rPr lang="fr-FR" dirty="0"/>
              <a:t> </a:t>
            </a:r>
            <a:r>
              <a:rPr lang="fr-FR" dirty="0" err="1"/>
              <a:t>Exposure</a:t>
            </a:r>
            <a:r>
              <a:rPr lang="fr-FR" dirty="0"/>
              <a:t> Index (DEI)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Drought</a:t>
            </a:r>
            <a:r>
              <a:rPr lang="fr-FR" dirty="0"/>
              <a:t> </a:t>
            </a:r>
            <a:r>
              <a:rPr lang="fr-FR" dirty="0" err="1"/>
              <a:t>Vulnerability</a:t>
            </a:r>
            <a:r>
              <a:rPr lang="fr-FR" dirty="0"/>
              <a:t> Index (DVI)</a:t>
            </a:r>
          </a:p>
          <a:p>
            <a:pPr marL="457200" lvl="1" indent="-342900">
              <a:lnSpc>
                <a:spcPct val="150000"/>
              </a:lnSpc>
              <a:buSzPts val="1800"/>
              <a:buFont typeface="Arial"/>
              <a:buChar char="●"/>
            </a:pPr>
            <a:r>
              <a:rPr lang="fr-FR" sz="1800" b="1" dirty="0"/>
              <a:t>Facilitation of </a:t>
            </a:r>
            <a:r>
              <a:rPr lang="fr-FR" sz="1800" b="1" dirty="0" err="1"/>
              <a:t>indicators</a:t>
            </a:r>
            <a:endParaRPr lang="fr-FR" sz="1800" b="1" dirty="0"/>
          </a:p>
          <a:p>
            <a:pPr lvl="1">
              <a:lnSpc>
                <a:spcPct val="150000"/>
              </a:lnSpc>
            </a:pPr>
            <a:r>
              <a:rPr lang="fr-FR" dirty="0" err="1"/>
              <a:t>Assessment</a:t>
            </a:r>
            <a:r>
              <a:rPr lang="fr-FR" dirty="0"/>
              <a:t> of </a:t>
            </a:r>
            <a:r>
              <a:rPr lang="fr-FR" dirty="0" err="1"/>
              <a:t>multicollinearities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 err="1"/>
              <a:t>Archetype</a:t>
            </a:r>
            <a:r>
              <a:rPr lang="fr-FR" dirty="0"/>
              <a:t> </a:t>
            </a:r>
            <a:r>
              <a:rPr lang="fr-FR" dirty="0" err="1"/>
              <a:t>analysis</a:t>
            </a:r>
            <a:endParaRPr lang="fr-FR" dirty="0"/>
          </a:p>
          <a:p>
            <a:pPr marL="5969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61F822-B3F8-9242-1068-6940F900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E22C30D-F43C-4AA0-E277-B2AC6633F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957" y="1502229"/>
            <a:ext cx="3802386" cy="187234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Spatial visualization of the </a:t>
            </a:r>
          </a:p>
          <a:p>
            <a:pPr marL="114300" indent="0" algn="ctr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clusters identified in the </a:t>
            </a:r>
          </a:p>
          <a:p>
            <a:pPr marL="114300" indent="0" algn="ctr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Tuscany region </a:t>
            </a:r>
          </a:p>
          <a:p>
            <a:pPr marL="114300" indent="0" algn="ctr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(Villani et al. 2022)</a:t>
            </a:r>
            <a:endParaRPr lang="fr-FR" sz="2400" dirty="0"/>
          </a:p>
        </p:txBody>
      </p:sp>
      <p:pic>
        <p:nvPicPr>
          <p:cNvPr id="9" name="Grafik 8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A3A1C8F2-4853-1DD3-A718-DCD35A339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95469" cy="5133781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63281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020151E-D1F3-BE53-502A-9638612A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43" y="1411303"/>
            <a:ext cx="2624157" cy="334329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E60408-8B2C-93F3-AB3B-6EBC8D4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Drought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for </a:t>
            </a:r>
            <a:r>
              <a:rPr lang="fr-FR" dirty="0" err="1"/>
              <a:t>farmers</a:t>
            </a:r>
            <a:r>
              <a:rPr lang="fr-FR" dirty="0"/>
              <a:t> in China (1)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226547-F3E3-E442-C129-9F29F00BD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33555"/>
            <a:ext cx="8520600" cy="38987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err="1"/>
              <a:t>Xinghe</a:t>
            </a:r>
            <a:r>
              <a:rPr lang="fr-FR" dirty="0"/>
              <a:t> County (</a:t>
            </a:r>
            <a:r>
              <a:rPr lang="fr-FR" dirty="0" err="1"/>
              <a:t>Northern</a:t>
            </a:r>
            <a:r>
              <a:rPr lang="fr-FR" dirty="0"/>
              <a:t> China)</a:t>
            </a:r>
          </a:p>
          <a:p>
            <a:pPr>
              <a:lnSpc>
                <a:spcPct val="150000"/>
              </a:lnSpc>
            </a:pPr>
            <a:r>
              <a:rPr lang="fr-FR" b="1" dirty="0" err="1"/>
              <a:t>Semi-arid</a:t>
            </a:r>
            <a:r>
              <a:rPr lang="fr-FR" b="1" dirty="0"/>
              <a:t> agricultural area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 err="1">
                <a:sym typeface="Wingdings" panose="05000000000000000000" pitchFamily="2" charset="2"/>
              </a:rPr>
              <a:t>unstable</a:t>
            </a:r>
            <a:r>
              <a:rPr lang="fr-FR" b="1" dirty="0">
                <a:sym typeface="Wingdings" panose="05000000000000000000" pitchFamily="2" charset="2"/>
              </a:rPr>
              <a:t> </a:t>
            </a:r>
            <a:r>
              <a:rPr lang="fr-FR" b="1" dirty="0" err="1">
                <a:sym typeface="Wingdings" panose="05000000000000000000" pitchFamily="2" charset="2"/>
              </a:rPr>
              <a:t>precipitation</a:t>
            </a:r>
            <a:endParaRPr lang="fr-FR" b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categories</a:t>
            </a:r>
            <a:r>
              <a:rPr lang="fr-FR" dirty="0"/>
              <a:t> of data: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Environmental</a:t>
            </a:r>
            <a:r>
              <a:rPr lang="fr-FR" dirty="0"/>
              <a:t> and </a:t>
            </a:r>
            <a:r>
              <a:rPr lang="fr-FR" dirty="0" err="1"/>
              <a:t>geographic</a:t>
            </a:r>
            <a:r>
              <a:rPr lang="fr-FR" dirty="0"/>
              <a:t> </a:t>
            </a:r>
            <a:r>
              <a:rPr lang="fr-FR" dirty="0" err="1"/>
              <a:t>element</a:t>
            </a:r>
            <a:r>
              <a:rPr lang="fr-FR" dirty="0"/>
              <a:t> data</a:t>
            </a:r>
          </a:p>
          <a:p>
            <a:pPr lvl="1">
              <a:lnSpc>
                <a:spcPct val="150000"/>
              </a:lnSpc>
            </a:pP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statistical</a:t>
            </a:r>
            <a:r>
              <a:rPr lang="fr-FR" dirty="0"/>
              <a:t> data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Survey data (multi – stage </a:t>
            </a:r>
            <a:r>
              <a:rPr lang="fr-FR" dirty="0" err="1"/>
              <a:t>random</a:t>
            </a:r>
            <a:r>
              <a:rPr lang="fr-FR" dirty="0"/>
              <a:t> sampling </a:t>
            </a:r>
            <a:r>
              <a:rPr lang="fr-FR" dirty="0" err="1"/>
              <a:t>method</a:t>
            </a:r>
            <a:r>
              <a:rPr lang="fr-FR" dirty="0"/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B8689B-AA0C-A98A-FF60-B706B88B19DB}"/>
              </a:ext>
            </a:extLst>
          </p:cNvPr>
          <p:cNvSpPr txBox="1"/>
          <p:nvPr/>
        </p:nvSpPr>
        <p:spPr>
          <a:xfrm>
            <a:off x="6781470" y="4682560"/>
            <a:ext cx="2726574" cy="48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indent="0" algn="ctr">
              <a:lnSpc>
                <a:spcPct val="115000"/>
              </a:lnSpc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  <a:lvl2pPr marL="9144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r>
              <a:rPr lang="en-GB" dirty="0"/>
              <a:t>(Guo et al. 2022)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15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90672-AFDC-A067-1ADE-9D1EB82B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A518D9-40BE-6B20-2D5C-2079E1EF1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6741" y="3546303"/>
            <a:ext cx="2685501" cy="34164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/>
          <a:p>
            <a:pPr marL="114300" algn="ctr">
              <a:buNone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Distribution of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survey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sites </a:t>
            </a:r>
          </a:p>
          <a:p>
            <a:pPr marL="114300" algn="ctr">
              <a:buNone/>
            </a:pPr>
            <a:r>
              <a:rPr lang="en-GB" sz="2400" dirty="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(Guo et al. 2022)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C88868-FD6C-3E19-D9BC-FAE49544D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31"/>
            <a:ext cx="6778172" cy="49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0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Drought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for </a:t>
            </a:r>
            <a:r>
              <a:rPr lang="fr-FR" dirty="0" err="1"/>
              <a:t>farmers</a:t>
            </a:r>
            <a:r>
              <a:rPr lang="fr-FR" dirty="0"/>
              <a:t> in China (2)</a:t>
            </a: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18869"/>
            <a:ext cx="8520600" cy="387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focus on </a:t>
            </a:r>
            <a:r>
              <a:rPr lang="fr-FR" b="1" dirty="0" err="1"/>
              <a:t>vulnerability</a:t>
            </a:r>
            <a:r>
              <a:rPr lang="fr-FR" b="1" dirty="0"/>
              <a:t> of </a:t>
            </a:r>
            <a:r>
              <a:rPr lang="fr-FR" b="1" dirty="0" err="1"/>
              <a:t>farmers</a:t>
            </a:r>
            <a:endParaRPr lang="fr-FR" b="1" dirty="0"/>
          </a:p>
          <a:p>
            <a:pPr>
              <a:lnSpc>
                <a:spcPct val="150000"/>
              </a:lnSpc>
            </a:pPr>
            <a:r>
              <a:rPr lang="fr-FR" dirty="0"/>
              <a:t>Not </a:t>
            </a:r>
            <a:r>
              <a:rPr lang="fr-FR" dirty="0" err="1"/>
              <a:t>only</a:t>
            </a:r>
            <a:r>
              <a:rPr lang="fr-FR" dirty="0"/>
              <a:t> objective but </a:t>
            </a:r>
            <a:r>
              <a:rPr lang="fr-FR" b="1" dirty="0"/>
              <a:t>subjective </a:t>
            </a:r>
            <a:r>
              <a:rPr lang="fr-FR" b="1" dirty="0" err="1"/>
              <a:t>indicators</a:t>
            </a:r>
            <a:r>
              <a:rPr lang="fr-FR" b="1" dirty="0"/>
              <a:t> </a:t>
            </a:r>
            <a:endParaRPr lang="de" b="1" dirty="0"/>
          </a:p>
          <a:p>
            <a:pPr>
              <a:lnSpc>
                <a:spcPct val="150000"/>
              </a:lnSpc>
            </a:pPr>
            <a:r>
              <a:rPr lang="de" dirty="0"/>
              <a:t>disaster caused by drought: </a:t>
            </a:r>
          </a:p>
          <a:p>
            <a:pPr marL="114300" indent="0">
              <a:lnSpc>
                <a:spcPct val="150000"/>
              </a:lnSpc>
              <a:buNone/>
            </a:pPr>
            <a:endParaRPr lang="de" dirty="0"/>
          </a:p>
          <a:p>
            <a:pPr marL="114300" indent="0">
              <a:lnSpc>
                <a:spcPct val="150000"/>
              </a:lnSpc>
              <a:buNone/>
            </a:pPr>
            <a:endParaRPr lang="de" dirty="0"/>
          </a:p>
          <a:p>
            <a:pPr>
              <a:lnSpc>
                <a:spcPct val="150000"/>
              </a:lnSpc>
            </a:pPr>
            <a:r>
              <a:rPr lang="en-US" dirty="0"/>
              <a:t>drought adaptability of farmers:</a:t>
            </a:r>
          </a:p>
          <a:p>
            <a:pPr marL="11430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761" y="2632284"/>
            <a:ext cx="5286478" cy="57270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425" y="3857474"/>
            <a:ext cx="6451149" cy="464950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Office PowerPoint</Application>
  <PresentationFormat>Bildschirmpräsentation (16:9)</PresentationFormat>
  <Paragraphs>116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Charis SIL</vt:lpstr>
      <vt:lpstr>Simple Light</vt:lpstr>
      <vt:lpstr>Drought Risk Assessment</vt:lpstr>
      <vt:lpstr>Definition of drought</vt:lpstr>
      <vt:lpstr>Drought categories</vt:lpstr>
      <vt:lpstr>Drought risk in Mediterranean agricultural watersheds (1)</vt:lpstr>
      <vt:lpstr>Drought risk in Mediterranean agricultural watersheds (2) </vt:lpstr>
      <vt:lpstr>PowerPoint-Präsentation</vt:lpstr>
      <vt:lpstr>Drought risk for farmers in China (1) </vt:lpstr>
      <vt:lpstr>PowerPoint-Präsentation</vt:lpstr>
      <vt:lpstr>Drought risk for farmers in China (2)</vt:lpstr>
      <vt:lpstr>Drought risk assessment and consistency with farmers' drought loss  (Guo et al. 2022)</vt:lpstr>
      <vt:lpstr>Discussion</vt:lpstr>
      <vt:lpstr>References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Risk Assessment</dc:title>
  <cp:lastModifiedBy>Johannes Herzog</cp:lastModifiedBy>
  <cp:revision>14</cp:revision>
  <dcterms:modified xsi:type="dcterms:W3CDTF">2023-05-08T22:51:10Z</dcterms:modified>
</cp:coreProperties>
</file>